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6" r:id="rId8"/>
    <p:sldId id="269" r:id="rId9"/>
    <p:sldId id="268" r:id="rId10"/>
    <p:sldId id="264" r:id="rId11"/>
    <p:sldId id="263" r:id="rId12"/>
    <p:sldId id="265" r:id="rId13"/>
  </p:sldIdLst>
  <p:sldSz cx="7772400" cy="10058400"/>
  <p:notesSz cx="5334000" cy="756285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632079"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1264158"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896237"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2528316"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3160395" algn="l" defTabSz="1264158" rtl="0" eaLnBrk="1" latinLnBrk="0" hangingPunct="1">
      <a:defRPr kern="1200">
        <a:solidFill>
          <a:schemeClr val="tx1"/>
        </a:solidFill>
        <a:latin typeface="Arial" panose="020B0604020202020204" pitchFamily="34" charset="0"/>
        <a:ea typeface="+mn-ea"/>
        <a:cs typeface="+mn-cs"/>
      </a:defRPr>
    </a:lvl6pPr>
    <a:lvl7pPr marL="3792474" algn="l" defTabSz="1264158" rtl="0" eaLnBrk="1" latinLnBrk="0" hangingPunct="1">
      <a:defRPr kern="1200">
        <a:solidFill>
          <a:schemeClr val="tx1"/>
        </a:solidFill>
        <a:latin typeface="Arial" panose="020B0604020202020204" pitchFamily="34" charset="0"/>
        <a:ea typeface="+mn-ea"/>
        <a:cs typeface="+mn-cs"/>
      </a:defRPr>
    </a:lvl7pPr>
    <a:lvl8pPr marL="4424553" algn="l" defTabSz="1264158" rtl="0" eaLnBrk="1" latinLnBrk="0" hangingPunct="1">
      <a:defRPr kern="1200">
        <a:solidFill>
          <a:schemeClr val="tx1"/>
        </a:solidFill>
        <a:latin typeface="Arial" panose="020B0604020202020204" pitchFamily="34" charset="0"/>
        <a:ea typeface="+mn-ea"/>
        <a:cs typeface="+mn-cs"/>
      </a:defRPr>
    </a:lvl8pPr>
    <a:lvl9pPr marL="5056632" algn="l" defTabSz="1264158"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830" userDrawn="1">
          <p15:clr>
            <a:srgbClr val="A4A3A4"/>
          </p15:clr>
        </p15:guide>
        <p15:guide id="2" pos="31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C0995B-ED23-43DE-ADE7-7BB41AF5981F}" v="46" dt="2026-10-21T00:53:42.17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826" autoAdjust="0"/>
  </p:normalViewPr>
  <p:slideViewPr>
    <p:cSldViewPr>
      <p:cViewPr varScale="1">
        <p:scale>
          <a:sx n="71" d="100"/>
          <a:sy n="71" d="100"/>
        </p:scale>
        <p:origin x="3060" y="84"/>
      </p:cViewPr>
      <p:guideLst>
        <p:guide orient="horz" pos="3830"/>
        <p:guide pos="3147"/>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lview Baptist" userId="7058440f-0e21-4e54-8c26-d6704b0a2a1d" providerId="ADAL" clId="{9E5F9C12-1FAE-48DD-9B75-7E22F56909DC}"/>
    <pc:docChg chg="custSel addSld delSld modSld sldOrd">
      <pc:chgData name="Bellview Baptist" userId="7058440f-0e21-4e54-8c26-d6704b0a2a1d" providerId="ADAL" clId="{9E5F9C12-1FAE-48DD-9B75-7E22F56909DC}" dt="2026-10-21T00:53:51.492" v="731" actId="1076"/>
      <pc:docMkLst>
        <pc:docMk/>
      </pc:docMkLst>
      <pc:sldChg chg="addSp delSp modSp mod">
        <pc:chgData name="Bellview Baptist" userId="7058440f-0e21-4e54-8c26-d6704b0a2a1d" providerId="ADAL" clId="{9E5F9C12-1FAE-48DD-9B75-7E22F56909DC}" dt="2026-10-21T00:53:51.492" v="731" actId="1076"/>
        <pc:sldMkLst>
          <pc:docMk/>
          <pc:sldMk cId="0" sldId="256"/>
        </pc:sldMkLst>
        <pc:spChg chg="mod">
          <ac:chgData name="Bellview Baptist" userId="7058440f-0e21-4e54-8c26-d6704b0a2a1d" providerId="ADAL" clId="{9E5F9C12-1FAE-48DD-9B75-7E22F56909DC}" dt="2026-10-20T14:22:52.860" v="717" actId="20577"/>
          <ac:spMkLst>
            <pc:docMk/>
            <pc:sldMk cId="0" sldId="256"/>
            <ac:spMk id="2" creationId="{D4102650-1395-97E7-C0EE-D700A51CEF5F}"/>
          </ac:spMkLst>
        </pc:spChg>
        <pc:picChg chg="add del">
          <ac:chgData name="Bellview Baptist" userId="7058440f-0e21-4e54-8c26-d6704b0a2a1d" providerId="ADAL" clId="{9E5F9C12-1FAE-48DD-9B75-7E22F56909DC}" dt="2026-10-21T00:53:30.879" v="727" actId="478"/>
          <ac:picMkLst>
            <pc:docMk/>
            <pc:sldMk cId="0" sldId="256"/>
            <ac:picMk id="3" creationId="{C3052526-93B8-4B62-2CBB-3C4C122B1892}"/>
          </ac:picMkLst>
        </pc:picChg>
        <pc:picChg chg="del">
          <ac:chgData name="Bellview Baptist" userId="7058440f-0e21-4e54-8c26-d6704b0a2a1d" providerId="ADAL" clId="{9E5F9C12-1FAE-48DD-9B75-7E22F56909DC}" dt="2026-10-21T00:53:04.857" v="724" actId="478"/>
          <ac:picMkLst>
            <pc:docMk/>
            <pc:sldMk cId="0" sldId="256"/>
            <ac:picMk id="6" creationId="{15058073-58AE-E339-C600-2C2A8F6FF321}"/>
          </ac:picMkLst>
        </pc:picChg>
        <pc:picChg chg="add mod">
          <ac:chgData name="Bellview Baptist" userId="7058440f-0e21-4e54-8c26-d6704b0a2a1d" providerId="ADAL" clId="{9E5F9C12-1FAE-48DD-9B75-7E22F56909DC}" dt="2026-10-21T00:53:51.492" v="731" actId="1076"/>
          <ac:picMkLst>
            <pc:docMk/>
            <pc:sldMk cId="0" sldId="256"/>
            <ac:picMk id="7" creationId="{66A8B470-BBB2-DA48-2BFF-8E4536B94B72}"/>
          </ac:picMkLst>
        </pc:picChg>
      </pc:sldChg>
      <pc:sldChg chg="modSp mod">
        <pc:chgData name="Bellview Baptist" userId="7058440f-0e21-4e54-8c26-d6704b0a2a1d" providerId="ADAL" clId="{9E5F9C12-1FAE-48DD-9B75-7E22F56909DC}" dt="2026-10-20T14:16:14.764" v="591" actId="14100"/>
        <pc:sldMkLst>
          <pc:docMk/>
          <pc:sldMk cId="0" sldId="257"/>
        </pc:sldMkLst>
        <pc:spChg chg="mod">
          <ac:chgData name="Bellview Baptist" userId="7058440f-0e21-4e54-8c26-d6704b0a2a1d" providerId="ADAL" clId="{9E5F9C12-1FAE-48DD-9B75-7E22F56909DC}" dt="2026-10-20T14:16:14.764" v="591" actId="14100"/>
          <ac:spMkLst>
            <pc:docMk/>
            <pc:sldMk cId="0" sldId="257"/>
            <ac:spMk id="4" creationId="{E527BB22-88BE-5C6D-3672-3C8802504214}"/>
          </ac:spMkLst>
        </pc:spChg>
        <pc:spChg chg="mod">
          <ac:chgData name="Bellview Baptist" userId="7058440f-0e21-4e54-8c26-d6704b0a2a1d" providerId="ADAL" clId="{9E5F9C12-1FAE-48DD-9B75-7E22F56909DC}" dt="2026-10-20T14:16:05.598" v="590" actId="1076"/>
          <ac:spMkLst>
            <pc:docMk/>
            <pc:sldMk cId="0" sldId="257"/>
            <ac:spMk id="3077" creationId="{6B8EE7C3-FCDA-53FB-1924-670CB381469E}"/>
          </ac:spMkLst>
        </pc:spChg>
        <pc:grpChg chg="mod">
          <ac:chgData name="Bellview Baptist" userId="7058440f-0e21-4e54-8c26-d6704b0a2a1d" providerId="ADAL" clId="{9E5F9C12-1FAE-48DD-9B75-7E22F56909DC}" dt="2026-10-20T14:16:05.598" v="590" actId="1076"/>
          <ac:grpSpMkLst>
            <pc:docMk/>
            <pc:sldMk cId="0" sldId="257"/>
            <ac:grpSpMk id="3076" creationId="{B3CBF9A3-5849-DFE9-C31F-26439432DD63}"/>
          </ac:grpSpMkLst>
        </pc:grpChg>
        <pc:picChg chg="mod">
          <ac:chgData name="Bellview Baptist" userId="7058440f-0e21-4e54-8c26-d6704b0a2a1d" providerId="ADAL" clId="{9E5F9C12-1FAE-48DD-9B75-7E22F56909DC}" dt="2026-10-20T14:16:05.598" v="590" actId="1076"/>
          <ac:picMkLst>
            <pc:docMk/>
            <pc:sldMk cId="0" sldId="257"/>
            <ac:picMk id="3078" creationId="{5D159248-7E07-7F21-111C-5C4C39C8E7D8}"/>
          </ac:picMkLst>
        </pc:picChg>
      </pc:sldChg>
      <pc:sldChg chg="addSp delSp modSp mod">
        <pc:chgData name="Bellview Baptist" userId="7058440f-0e21-4e54-8c26-d6704b0a2a1d" providerId="ADAL" clId="{9E5F9C12-1FAE-48DD-9B75-7E22F56909DC}" dt="2026-10-20T14:17:41.616" v="596" actId="14100"/>
        <pc:sldMkLst>
          <pc:docMk/>
          <pc:sldMk cId="0" sldId="258"/>
        </pc:sldMkLst>
        <pc:spChg chg="del mod">
          <ac:chgData name="Bellview Baptist" userId="7058440f-0e21-4e54-8c26-d6704b0a2a1d" providerId="ADAL" clId="{9E5F9C12-1FAE-48DD-9B75-7E22F56909DC}" dt="2026-10-20T13:06:37.113" v="33"/>
          <ac:spMkLst>
            <pc:docMk/>
            <pc:sldMk cId="0" sldId="258"/>
            <ac:spMk id="3" creationId="{FC8F0737-0686-EB5B-5863-83AAF28F62E7}"/>
          </ac:spMkLst>
        </pc:spChg>
        <pc:spChg chg="add mod">
          <ac:chgData name="Bellview Baptist" userId="7058440f-0e21-4e54-8c26-d6704b0a2a1d" providerId="ADAL" clId="{9E5F9C12-1FAE-48DD-9B75-7E22F56909DC}" dt="2026-10-20T14:15:35.374" v="586" actId="20577"/>
          <ac:spMkLst>
            <pc:docMk/>
            <pc:sldMk cId="0" sldId="258"/>
            <ac:spMk id="4" creationId="{3E0225FE-A9D1-DF1B-4802-3A5092CBA828}"/>
          </ac:spMkLst>
        </pc:spChg>
        <pc:spChg chg="mod">
          <ac:chgData name="Bellview Baptist" userId="7058440f-0e21-4e54-8c26-d6704b0a2a1d" providerId="ADAL" clId="{9E5F9C12-1FAE-48DD-9B75-7E22F56909DC}" dt="2026-10-20T14:15:43.671" v="587" actId="14100"/>
          <ac:spMkLst>
            <pc:docMk/>
            <pc:sldMk cId="0" sldId="258"/>
            <ac:spMk id="4100" creationId="{C73C20B0-1B8F-C54F-0C93-7ABE2F7D3207}"/>
          </ac:spMkLst>
        </pc:spChg>
        <pc:picChg chg="add mod">
          <ac:chgData name="Bellview Baptist" userId="7058440f-0e21-4e54-8c26-d6704b0a2a1d" providerId="ADAL" clId="{9E5F9C12-1FAE-48DD-9B75-7E22F56909DC}" dt="2026-10-20T14:17:41.616" v="596" actId="14100"/>
          <ac:picMkLst>
            <pc:docMk/>
            <pc:sldMk cId="0" sldId="258"/>
            <ac:picMk id="7" creationId="{04569F30-FD5B-B645-3BDC-993D418AAB24}"/>
          </ac:picMkLst>
        </pc:picChg>
      </pc:sldChg>
      <pc:sldChg chg="addSp delSp modSp mod">
        <pc:chgData name="Bellview Baptist" userId="7058440f-0e21-4e54-8c26-d6704b0a2a1d" providerId="ADAL" clId="{9E5F9C12-1FAE-48DD-9B75-7E22F56909DC}" dt="2026-10-20T13:48:02.590" v="302" actId="21"/>
        <pc:sldMkLst>
          <pc:docMk/>
          <pc:sldMk cId="0" sldId="259"/>
        </pc:sldMkLst>
        <pc:spChg chg="del mod">
          <ac:chgData name="Bellview Baptist" userId="7058440f-0e21-4e54-8c26-d6704b0a2a1d" providerId="ADAL" clId="{9E5F9C12-1FAE-48DD-9B75-7E22F56909DC}" dt="2026-10-20T13:06:45.496" v="36"/>
          <ac:spMkLst>
            <pc:docMk/>
            <pc:sldMk cId="0" sldId="259"/>
            <ac:spMk id="3" creationId="{12FF9EB8-DD77-F733-C936-9A77B83A7364}"/>
          </ac:spMkLst>
        </pc:spChg>
        <pc:spChg chg="add mod">
          <ac:chgData name="Bellview Baptist" userId="7058440f-0e21-4e54-8c26-d6704b0a2a1d" providerId="ADAL" clId="{9E5F9C12-1FAE-48DD-9B75-7E22F56909DC}" dt="2026-10-20T13:48:02.590" v="302" actId="21"/>
          <ac:spMkLst>
            <pc:docMk/>
            <pc:sldMk cId="0" sldId="259"/>
            <ac:spMk id="4" creationId="{F467A680-8E24-4465-4311-634A0AC3255B}"/>
          </ac:spMkLst>
        </pc:spChg>
      </pc:sldChg>
      <pc:sldChg chg="modSp mod">
        <pc:chgData name="Bellview Baptist" userId="7058440f-0e21-4e54-8c26-d6704b0a2a1d" providerId="ADAL" clId="{9E5F9C12-1FAE-48DD-9B75-7E22F56909DC}" dt="2026-10-20T13:53:34.064" v="419" actId="21"/>
        <pc:sldMkLst>
          <pc:docMk/>
          <pc:sldMk cId="0" sldId="260"/>
        </pc:sldMkLst>
        <pc:spChg chg="mod">
          <ac:chgData name="Bellview Baptist" userId="7058440f-0e21-4e54-8c26-d6704b0a2a1d" providerId="ADAL" clId="{9E5F9C12-1FAE-48DD-9B75-7E22F56909DC}" dt="2026-10-20T13:53:34.064" v="419" actId="21"/>
          <ac:spMkLst>
            <pc:docMk/>
            <pc:sldMk cId="0" sldId="260"/>
            <ac:spMk id="4" creationId="{01359D2E-8CFA-1913-02FD-770F2D9A79A5}"/>
          </ac:spMkLst>
        </pc:spChg>
        <pc:spChg chg="mod">
          <ac:chgData name="Bellview Baptist" userId="7058440f-0e21-4e54-8c26-d6704b0a2a1d" providerId="ADAL" clId="{9E5F9C12-1FAE-48DD-9B75-7E22F56909DC}" dt="2026-10-16T21:06:03.390" v="5" actId="14100"/>
          <ac:spMkLst>
            <pc:docMk/>
            <pc:sldMk cId="0" sldId="260"/>
            <ac:spMk id="6148" creationId="{1A748B8E-D7A4-B470-C2D4-F62AD20FA047}"/>
          </ac:spMkLst>
        </pc:spChg>
      </pc:sldChg>
      <pc:sldChg chg="addSp delSp modSp mod">
        <pc:chgData name="Bellview Baptist" userId="7058440f-0e21-4e54-8c26-d6704b0a2a1d" providerId="ADAL" clId="{9E5F9C12-1FAE-48DD-9B75-7E22F56909DC}" dt="2026-10-20T18:01:00.705" v="723" actId="1076"/>
        <pc:sldMkLst>
          <pc:docMk/>
          <pc:sldMk cId="0" sldId="261"/>
        </pc:sldMkLst>
        <pc:spChg chg="mod">
          <ac:chgData name="Bellview Baptist" userId="7058440f-0e21-4e54-8c26-d6704b0a2a1d" providerId="ADAL" clId="{9E5F9C12-1FAE-48DD-9B75-7E22F56909DC}" dt="2026-10-20T18:00:30.671" v="718" actId="1076"/>
          <ac:spMkLst>
            <pc:docMk/>
            <pc:sldMk cId="0" sldId="261"/>
            <ac:spMk id="3" creationId="{A265E45C-4155-7618-BDF1-BB80FF181362}"/>
          </ac:spMkLst>
        </pc:spChg>
        <pc:spChg chg="del mod">
          <ac:chgData name="Bellview Baptist" userId="7058440f-0e21-4e54-8c26-d6704b0a2a1d" providerId="ADAL" clId="{9E5F9C12-1FAE-48DD-9B75-7E22F56909DC}" dt="2026-10-20T13:07:07.463" v="40"/>
          <ac:spMkLst>
            <pc:docMk/>
            <pc:sldMk cId="0" sldId="261"/>
            <ac:spMk id="4" creationId="{77751C8A-EF91-3044-DD21-0F75F330FE69}"/>
          </ac:spMkLst>
        </pc:spChg>
        <pc:spChg chg="add mod">
          <ac:chgData name="Bellview Baptist" userId="7058440f-0e21-4e54-8c26-d6704b0a2a1d" providerId="ADAL" clId="{9E5F9C12-1FAE-48DD-9B75-7E22F56909DC}" dt="2026-10-20T18:01:00.705" v="723" actId="1076"/>
          <ac:spMkLst>
            <pc:docMk/>
            <pc:sldMk cId="0" sldId="261"/>
            <ac:spMk id="5" creationId="{45D9BCF0-5223-FDD7-36CE-ABA88F2962A0}"/>
          </ac:spMkLst>
        </pc:spChg>
        <pc:spChg chg="mod">
          <ac:chgData name="Bellview Baptist" userId="7058440f-0e21-4e54-8c26-d6704b0a2a1d" providerId="ADAL" clId="{9E5F9C12-1FAE-48DD-9B75-7E22F56909DC}" dt="2026-10-20T18:00:35.271" v="720" actId="1076"/>
          <ac:spMkLst>
            <pc:docMk/>
            <pc:sldMk cId="0" sldId="261"/>
            <ac:spMk id="7170" creationId="{AEB0126F-723B-DF27-C155-EC633151B2A1}"/>
          </ac:spMkLst>
        </pc:spChg>
        <pc:spChg chg="mod">
          <ac:chgData name="Bellview Baptist" userId="7058440f-0e21-4e54-8c26-d6704b0a2a1d" providerId="ADAL" clId="{9E5F9C12-1FAE-48DD-9B75-7E22F56909DC}" dt="2026-10-20T18:00:39.098" v="721" actId="1076"/>
          <ac:spMkLst>
            <pc:docMk/>
            <pc:sldMk cId="0" sldId="261"/>
            <ac:spMk id="7172" creationId="{1CBA24DC-3BD8-F3C4-0A66-6A673A01C800}"/>
          </ac:spMkLst>
        </pc:spChg>
      </pc:sldChg>
      <pc:sldChg chg="delSp del">
        <pc:chgData name="Bellview Baptist" userId="7058440f-0e21-4e54-8c26-d6704b0a2a1d" providerId="ADAL" clId="{9E5F9C12-1FAE-48DD-9B75-7E22F56909DC}" dt="2026-10-20T13:08:23.310" v="52" actId="2696"/>
        <pc:sldMkLst>
          <pc:docMk/>
          <pc:sldMk cId="0" sldId="262"/>
        </pc:sldMkLst>
        <pc:spChg chg="del">
          <ac:chgData name="Bellview Baptist" userId="7058440f-0e21-4e54-8c26-d6704b0a2a1d" providerId="ADAL" clId="{9E5F9C12-1FAE-48DD-9B75-7E22F56909DC}" dt="2026-10-20T13:08:17.839" v="51" actId="478"/>
          <ac:spMkLst>
            <pc:docMk/>
            <pc:sldMk cId="0" sldId="262"/>
            <ac:spMk id="8194" creationId="{093AE3F2-DC77-300C-2AD5-A41DC80B9C25}"/>
          </ac:spMkLst>
        </pc:spChg>
        <pc:picChg chg="del">
          <ac:chgData name="Bellview Baptist" userId="7058440f-0e21-4e54-8c26-d6704b0a2a1d" providerId="ADAL" clId="{9E5F9C12-1FAE-48DD-9B75-7E22F56909DC}" dt="2026-10-20T13:08:13.991" v="50" actId="478"/>
          <ac:picMkLst>
            <pc:docMk/>
            <pc:sldMk cId="0" sldId="262"/>
            <ac:picMk id="8196" creationId="{9B5BC279-8D19-5100-EBB8-6577BBF30641}"/>
          </ac:picMkLst>
        </pc:picChg>
      </pc:sldChg>
      <pc:sldChg chg="addSp delSp modSp mod">
        <pc:chgData name="Bellview Baptist" userId="7058440f-0e21-4e54-8c26-d6704b0a2a1d" providerId="ADAL" clId="{9E5F9C12-1FAE-48DD-9B75-7E22F56909DC}" dt="2026-10-20T14:10:58.764" v="540" actId="14100"/>
        <pc:sldMkLst>
          <pc:docMk/>
          <pc:sldMk cId="0" sldId="263"/>
        </pc:sldMkLst>
        <pc:spChg chg="del">
          <ac:chgData name="Bellview Baptist" userId="7058440f-0e21-4e54-8c26-d6704b0a2a1d" providerId="ADAL" clId="{9E5F9C12-1FAE-48DD-9B75-7E22F56909DC}" dt="2026-10-20T14:08:03.983" v="513" actId="478"/>
          <ac:spMkLst>
            <pc:docMk/>
            <pc:sldMk cId="0" sldId="263"/>
            <ac:spMk id="9" creationId="{D245FE29-D9DE-3070-1461-39956CF2621F}"/>
          </ac:spMkLst>
        </pc:spChg>
        <pc:spChg chg="del">
          <ac:chgData name="Bellview Baptist" userId="7058440f-0e21-4e54-8c26-d6704b0a2a1d" providerId="ADAL" clId="{9E5F9C12-1FAE-48DD-9B75-7E22F56909DC}" dt="2026-10-20T13:08:40.167" v="55" actId="478"/>
          <ac:spMkLst>
            <pc:docMk/>
            <pc:sldMk cId="0" sldId="263"/>
            <ac:spMk id="10" creationId="{650DA471-EDC9-B797-D3E1-FF4A1DDE5A7A}"/>
          </ac:spMkLst>
        </pc:spChg>
        <pc:spChg chg="mod">
          <ac:chgData name="Bellview Baptist" userId="7058440f-0e21-4e54-8c26-d6704b0a2a1d" providerId="ADAL" clId="{9E5F9C12-1FAE-48DD-9B75-7E22F56909DC}" dt="2026-10-20T14:08:52.726" v="518" actId="478"/>
          <ac:spMkLst>
            <pc:docMk/>
            <pc:sldMk cId="0" sldId="263"/>
            <ac:spMk id="9225" creationId="{2A106F06-6309-C477-F63C-C7E61BB8130A}"/>
          </ac:spMkLst>
        </pc:spChg>
        <pc:grpChg chg="del mod">
          <ac:chgData name="Bellview Baptist" userId="7058440f-0e21-4e54-8c26-d6704b0a2a1d" providerId="ADAL" clId="{9E5F9C12-1FAE-48DD-9B75-7E22F56909DC}" dt="2026-10-20T14:08:52.726" v="518" actId="478"/>
          <ac:grpSpMkLst>
            <pc:docMk/>
            <pc:sldMk cId="0" sldId="263"/>
            <ac:grpSpMk id="9218" creationId="{055729A1-4B96-60E7-6FD9-A821B6DC6C54}"/>
          </ac:grpSpMkLst>
        </pc:grpChg>
        <pc:picChg chg="add mod">
          <ac:chgData name="Bellview Baptist" userId="7058440f-0e21-4e54-8c26-d6704b0a2a1d" providerId="ADAL" clId="{9E5F9C12-1FAE-48DD-9B75-7E22F56909DC}" dt="2026-10-20T14:10:38.071" v="533" actId="14100"/>
          <ac:picMkLst>
            <pc:docMk/>
            <pc:sldMk cId="0" sldId="263"/>
            <ac:picMk id="3" creationId="{C4DDB9D5-D9BE-E14F-354A-94C3A8CE381E}"/>
          </ac:picMkLst>
        </pc:picChg>
        <pc:picChg chg="add mod">
          <ac:chgData name="Bellview Baptist" userId="7058440f-0e21-4e54-8c26-d6704b0a2a1d" providerId="ADAL" clId="{9E5F9C12-1FAE-48DD-9B75-7E22F56909DC}" dt="2026-10-20T14:10:43.349" v="535" actId="14100"/>
          <ac:picMkLst>
            <pc:docMk/>
            <pc:sldMk cId="0" sldId="263"/>
            <ac:picMk id="8" creationId="{2C31B939-25B8-A574-6B64-91A038A0DFFB}"/>
          </ac:picMkLst>
        </pc:picChg>
        <pc:picChg chg="add mod">
          <ac:chgData name="Bellview Baptist" userId="7058440f-0e21-4e54-8c26-d6704b0a2a1d" providerId="ADAL" clId="{9E5F9C12-1FAE-48DD-9B75-7E22F56909DC}" dt="2026-10-20T14:10:58.764" v="540" actId="14100"/>
          <ac:picMkLst>
            <pc:docMk/>
            <pc:sldMk cId="0" sldId="263"/>
            <ac:picMk id="12" creationId="{CE9E884C-1822-329E-3148-8C123A11473C}"/>
          </ac:picMkLst>
        </pc:picChg>
        <pc:picChg chg="del">
          <ac:chgData name="Bellview Baptist" userId="7058440f-0e21-4e54-8c26-d6704b0a2a1d" providerId="ADAL" clId="{9E5F9C12-1FAE-48DD-9B75-7E22F56909DC}" dt="2026-10-20T13:08:29.018" v="53" actId="478"/>
          <ac:picMkLst>
            <pc:docMk/>
            <pc:sldMk cId="0" sldId="263"/>
            <ac:picMk id="9222" creationId="{9FA09765-1787-3EA5-C3E1-25C4CA544EE9}"/>
          </ac:picMkLst>
        </pc:picChg>
        <pc:picChg chg="del mod">
          <ac:chgData name="Bellview Baptist" userId="7058440f-0e21-4e54-8c26-d6704b0a2a1d" providerId="ADAL" clId="{9E5F9C12-1FAE-48DD-9B75-7E22F56909DC}" dt="2026-10-20T14:08:52.726" v="518" actId="478"/>
          <ac:picMkLst>
            <pc:docMk/>
            <pc:sldMk cId="0" sldId="263"/>
            <ac:picMk id="9226" creationId="{C0D958E5-EA27-379B-8869-B0AB58D983C7}"/>
          </ac:picMkLst>
        </pc:picChg>
      </pc:sldChg>
      <pc:sldChg chg="addSp delSp modSp mod ord">
        <pc:chgData name="Bellview Baptist" userId="7058440f-0e21-4e54-8c26-d6704b0a2a1d" providerId="ADAL" clId="{9E5F9C12-1FAE-48DD-9B75-7E22F56909DC}" dt="2026-10-20T14:11:50.634" v="549" actId="14100"/>
        <pc:sldMkLst>
          <pc:docMk/>
          <pc:sldMk cId="0" sldId="264"/>
        </pc:sldMkLst>
        <pc:spChg chg="mod">
          <ac:chgData name="Bellview Baptist" userId="7058440f-0e21-4e54-8c26-d6704b0a2a1d" providerId="ADAL" clId="{9E5F9C12-1FAE-48DD-9B75-7E22F56909DC}" dt="2026-10-20T13:11:48.291" v="146" actId="6549"/>
          <ac:spMkLst>
            <pc:docMk/>
            <pc:sldMk cId="0" sldId="264"/>
            <ac:spMk id="7" creationId="{E5EEA6A6-51D9-8ACE-C04D-6EF02E5164EC}"/>
          </ac:spMkLst>
        </pc:spChg>
        <pc:spChg chg="del">
          <ac:chgData name="Bellview Baptist" userId="7058440f-0e21-4e54-8c26-d6704b0a2a1d" providerId="ADAL" clId="{9E5F9C12-1FAE-48DD-9B75-7E22F56909DC}" dt="2026-10-20T14:11:13.356" v="544" actId="478"/>
          <ac:spMkLst>
            <pc:docMk/>
            <pc:sldMk cId="0" sldId="264"/>
            <ac:spMk id="9" creationId="{992F63E7-9402-C13F-4FFA-2AA3B969184A}"/>
          </ac:spMkLst>
        </pc:spChg>
        <pc:spChg chg="del">
          <ac:chgData name="Bellview Baptist" userId="7058440f-0e21-4e54-8c26-d6704b0a2a1d" providerId="ADAL" clId="{9E5F9C12-1FAE-48DD-9B75-7E22F56909DC}" dt="2026-10-20T14:11:16.750" v="545" actId="478"/>
          <ac:spMkLst>
            <pc:docMk/>
            <pc:sldMk cId="0" sldId="264"/>
            <ac:spMk id="10" creationId="{EF1EA8BB-60F5-8DEA-C66C-A0BE44FF8ADB}"/>
          </ac:spMkLst>
        </pc:spChg>
        <pc:picChg chg="add mod">
          <ac:chgData name="Bellview Baptist" userId="7058440f-0e21-4e54-8c26-d6704b0a2a1d" providerId="ADAL" clId="{9E5F9C12-1FAE-48DD-9B75-7E22F56909DC}" dt="2026-10-20T14:11:50.634" v="549" actId="14100"/>
          <ac:picMkLst>
            <pc:docMk/>
            <pc:sldMk cId="0" sldId="264"/>
            <ac:picMk id="3" creationId="{681900EA-53FD-AF7F-C357-A96D7DFB809E}"/>
          </ac:picMkLst>
        </pc:picChg>
        <pc:picChg chg="del">
          <ac:chgData name="Bellview Baptist" userId="7058440f-0e21-4e54-8c26-d6704b0a2a1d" providerId="ADAL" clId="{9E5F9C12-1FAE-48DD-9B75-7E22F56909DC}" dt="2026-10-20T14:11:09.014" v="543" actId="478"/>
          <ac:picMkLst>
            <pc:docMk/>
            <pc:sldMk cId="0" sldId="264"/>
            <ac:picMk id="10246" creationId="{E14FB835-1FC8-D5F5-C676-7A1F8EC4E629}"/>
          </ac:picMkLst>
        </pc:picChg>
      </pc:sldChg>
      <pc:sldChg chg="addSp delSp modSp mod">
        <pc:chgData name="Bellview Baptist" userId="7058440f-0e21-4e54-8c26-d6704b0a2a1d" providerId="ADAL" clId="{9E5F9C12-1FAE-48DD-9B75-7E22F56909DC}" dt="2026-10-20T14:22:14.160" v="713" actId="14100"/>
        <pc:sldMkLst>
          <pc:docMk/>
          <pc:sldMk cId="0" sldId="265"/>
        </pc:sldMkLst>
        <pc:spChg chg="add del mod">
          <ac:chgData name="Bellview Baptist" userId="7058440f-0e21-4e54-8c26-d6704b0a2a1d" providerId="ADAL" clId="{9E5F9C12-1FAE-48DD-9B75-7E22F56909DC}" dt="2026-10-20T14:20:33.253" v="657" actId="478"/>
          <ac:spMkLst>
            <pc:docMk/>
            <pc:sldMk cId="0" sldId="265"/>
            <ac:spMk id="2" creationId="{DF4BDB5D-C6C9-0BDD-8E76-9914ABF42CBC}"/>
          </ac:spMkLst>
        </pc:spChg>
        <pc:spChg chg="mod">
          <ac:chgData name="Bellview Baptist" userId="7058440f-0e21-4e54-8c26-d6704b0a2a1d" providerId="ADAL" clId="{9E5F9C12-1FAE-48DD-9B75-7E22F56909DC}" dt="2026-10-20T13:14:58.081" v="270" actId="20577"/>
          <ac:spMkLst>
            <pc:docMk/>
            <pc:sldMk cId="0" sldId="265"/>
            <ac:spMk id="4" creationId="{050FB0E3-37A1-C486-04EE-BF992DC067A6}"/>
          </ac:spMkLst>
        </pc:spChg>
        <pc:spChg chg="mod">
          <ac:chgData name="Bellview Baptist" userId="7058440f-0e21-4e54-8c26-d6704b0a2a1d" providerId="ADAL" clId="{9E5F9C12-1FAE-48DD-9B75-7E22F56909DC}" dt="2026-10-20T13:13:26.485" v="231" actId="6549"/>
          <ac:spMkLst>
            <pc:docMk/>
            <pc:sldMk cId="0" sldId="265"/>
            <ac:spMk id="5" creationId="{BF542E35-CFF8-815B-1136-433D5A56B9D3}"/>
          </ac:spMkLst>
        </pc:spChg>
        <pc:spChg chg="mod">
          <ac:chgData name="Bellview Baptist" userId="7058440f-0e21-4e54-8c26-d6704b0a2a1d" providerId="ADAL" clId="{9E5F9C12-1FAE-48DD-9B75-7E22F56909DC}" dt="2026-10-20T13:13:57.260" v="262" actId="20577"/>
          <ac:spMkLst>
            <pc:docMk/>
            <pc:sldMk cId="0" sldId="265"/>
            <ac:spMk id="6" creationId="{5DF36235-396F-FE7F-1782-A22693C7F855}"/>
          </ac:spMkLst>
        </pc:spChg>
        <pc:spChg chg="add mod">
          <ac:chgData name="Bellview Baptist" userId="7058440f-0e21-4e54-8c26-d6704b0a2a1d" providerId="ADAL" clId="{9E5F9C12-1FAE-48DD-9B75-7E22F56909DC}" dt="2026-10-20T14:22:14.160" v="713" actId="14100"/>
          <ac:spMkLst>
            <pc:docMk/>
            <pc:sldMk cId="0" sldId="265"/>
            <ac:spMk id="7" creationId="{501D1E6F-AEDF-D9C5-7B5C-8EE25844961B}"/>
          </ac:spMkLst>
        </pc:spChg>
        <pc:spChg chg="mod">
          <ac:chgData name="Bellview Baptist" userId="7058440f-0e21-4e54-8c26-d6704b0a2a1d" providerId="ADAL" clId="{9E5F9C12-1FAE-48DD-9B75-7E22F56909DC}" dt="2026-10-20T13:13:10.620" v="224" actId="20577"/>
          <ac:spMkLst>
            <pc:docMk/>
            <pc:sldMk cId="0" sldId="265"/>
            <ac:spMk id="8" creationId="{7B4EE806-0D7E-921C-3C48-ED11B1EDEA45}"/>
          </ac:spMkLst>
        </pc:spChg>
        <pc:picChg chg="del">
          <ac:chgData name="Bellview Baptist" userId="7058440f-0e21-4e54-8c26-d6704b0a2a1d" providerId="ADAL" clId="{9E5F9C12-1FAE-48DD-9B75-7E22F56909DC}" dt="2026-10-20T14:18:29.670" v="597" actId="478"/>
          <ac:picMkLst>
            <pc:docMk/>
            <pc:sldMk cId="0" sldId="265"/>
            <ac:picMk id="11275" creationId="{DB00BE33-5DDB-1ACD-81AF-47F716B63974}"/>
          </ac:picMkLst>
        </pc:picChg>
      </pc:sldChg>
      <pc:sldChg chg="addSp delSp modSp mod">
        <pc:chgData name="Bellview Baptist" userId="7058440f-0e21-4e54-8c26-d6704b0a2a1d" providerId="ADAL" clId="{9E5F9C12-1FAE-48DD-9B75-7E22F56909DC}" dt="2026-10-20T14:02:30.478" v="462" actId="21"/>
        <pc:sldMkLst>
          <pc:docMk/>
          <pc:sldMk cId="3391063313" sldId="266"/>
        </pc:sldMkLst>
        <pc:spChg chg="mod">
          <ac:chgData name="Bellview Baptist" userId="7058440f-0e21-4e54-8c26-d6704b0a2a1d" providerId="ADAL" clId="{9E5F9C12-1FAE-48DD-9B75-7E22F56909DC}" dt="2026-10-16T21:17:20.857" v="21" actId="207"/>
          <ac:spMkLst>
            <pc:docMk/>
            <pc:sldMk cId="3391063313" sldId="266"/>
            <ac:spMk id="4" creationId="{6BCE27EE-B375-9198-8CED-39296EACF0B2}"/>
          </ac:spMkLst>
        </pc:spChg>
        <pc:spChg chg="mod">
          <ac:chgData name="Bellview Baptist" userId="7058440f-0e21-4e54-8c26-d6704b0a2a1d" providerId="ADAL" clId="{9E5F9C12-1FAE-48DD-9B75-7E22F56909DC}" dt="2026-10-16T21:13:05.394" v="14" actId="1076"/>
          <ac:spMkLst>
            <pc:docMk/>
            <pc:sldMk cId="3391063313" sldId="266"/>
            <ac:spMk id="5" creationId="{64F5C822-5B3E-1862-4530-D4024F7CB277}"/>
          </ac:spMkLst>
        </pc:spChg>
        <pc:spChg chg="mod">
          <ac:chgData name="Bellview Baptist" userId="7058440f-0e21-4e54-8c26-d6704b0a2a1d" providerId="ADAL" clId="{9E5F9C12-1FAE-48DD-9B75-7E22F56909DC}" dt="2026-10-16T21:13:05.394" v="14" actId="1076"/>
          <ac:spMkLst>
            <pc:docMk/>
            <pc:sldMk cId="3391063313" sldId="266"/>
            <ac:spMk id="6" creationId="{FC764517-663F-ABCD-F5AE-9EC858937B89}"/>
          </ac:spMkLst>
        </pc:spChg>
        <pc:spChg chg="mod">
          <ac:chgData name="Bellview Baptist" userId="7058440f-0e21-4e54-8c26-d6704b0a2a1d" providerId="ADAL" clId="{9E5F9C12-1FAE-48DD-9B75-7E22F56909DC}" dt="2026-10-20T14:02:30.478" v="462" actId="21"/>
          <ac:spMkLst>
            <pc:docMk/>
            <pc:sldMk cId="3391063313" sldId="266"/>
            <ac:spMk id="9" creationId="{12D0EBB3-A964-773D-0CC8-40C284DB2548}"/>
          </ac:spMkLst>
        </pc:spChg>
        <pc:grpChg chg="add mod">
          <ac:chgData name="Bellview Baptist" userId="7058440f-0e21-4e54-8c26-d6704b0a2a1d" providerId="ADAL" clId="{9E5F9C12-1FAE-48DD-9B75-7E22F56909DC}" dt="2026-10-16T21:13:05.394" v="14" actId="1076"/>
          <ac:grpSpMkLst>
            <pc:docMk/>
            <pc:sldMk cId="3391063313" sldId="266"/>
            <ac:grpSpMk id="3" creationId="{EE599AE3-06A5-580F-4620-1E07B3C64A8C}"/>
          </ac:grpSpMkLst>
        </pc:grpChg>
      </pc:sldChg>
      <pc:sldChg chg="addSp modSp del mod ord">
        <pc:chgData name="Bellview Baptist" userId="7058440f-0e21-4e54-8c26-d6704b0a2a1d" providerId="ADAL" clId="{9E5F9C12-1FAE-48DD-9B75-7E22F56909DC}" dt="2026-10-20T14:06:42.533" v="495" actId="2696"/>
        <pc:sldMkLst>
          <pc:docMk/>
          <pc:sldMk cId="1924261860" sldId="267"/>
        </pc:sldMkLst>
        <pc:spChg chg="mod">
          <ac:chgData name="Bellview Baptist" userId="7058440f-0e21-4e54-8c26-d6704b0a2a1d" providerId="ADAL" clId="{9E5F9C12-1FAE-48DD-9B75-7E22F56909DC}" dt="2026-10-20T13:08:07.853" v="49" actId="6549"/>
          <ac:spMkLst>
            <pc:docMk/>
            <pc:sldMk cId="1924261860" sldId="267"/>
            <ac:spMk id="3" creationId="{297872A9-DA49-F3B8-48F1-DFED75990FA0}"/>
          </ac:spMkLst>
        </pc:spChg>
      </pc:sldChg>
      <pc:sldChg chg="addSp delSp modSp add mod">
        <pc:chgData name="Bellview Baptist" userId="7058440f-0e21-4e54-8c26-d6704b0a2a1d" providerId="ADAL" clId="{9E5F9C12-1FAE-48DD-9B75-7E22F56909DC}" dt="2026-10-20T14:06:20.401" v="494" actId="14100"/>
        <pc:sldMkLst>
          <pc:docMk/>
          <pc:sldMk cId="2865844490" sldId="268"/>
        </pc:sldMkLst>
        <pc:spChg chg="del mod">
          <ac:chgData name="Bellview Baptist" userId="7058440f-0e21-4e54-8c26-d6704b0a2a1d" providerId="ADAL" clId="{9E5F9C12-1FAE-48DD-9B75-7E22F56909DC}" dt="2026-10-20T13:07:55.529" v="48"/>
          <ac:spMkLst>
            <pc:docMk/>
            <pc:sldMk cId="2865844490" sldId="268"/>
            <ac:spMk id="4" creationId="{1101A243-7111-D73A-02E1-9499960D85D1}"/>
          </ac:spMkLst>
        </pc:spChg>
        <pc:spChg chg="add mod">
          <ac:chgData name="Bellview Baptist" userId="7058440f-0e21-4e54-8c26-d6704b0a2a1d" providerId="ADAL" clId="{9E5F9C12-1FAE-48DD-9B75-7E22F56909DC}" dt="2026-10-20T14:06:15.720" v="492" actId="255"/>
          <ac:spMkLst>
            <pc:docMk/>
            <pc:sldMk cId="2865844490" sldId="268"/>
            <ac:spMk id="5" creationId="{9414528B-B53E-4BA9-F865-B364EC878BB8}"/>
          </ac:spMkLst>
        </pc:spChg>
        <pc:spChg chg="mod">
          <ac:chgData name="Bellview Baptist" userId="7058440f-0e21-4e54-8c26-d6704b0a2a1d" providerId="ADAL" clId="{9E5F9C12-1FAE-48DD-9B75-7E22F56909DC}" dt="2026-10-20T14:06:20.401" v="494" actId="14100"/>
          <ac:spMkLst>
            <pc:docMk/>
            <pc:sldMk cId="2865844490" sldId="268"/>
            <ac:spMk id="6148" creationId="{A89FD504-AB4D-75C2-5437-D9C2ECFE0398}"/>
          </ac:spMkLst>
        </pc:spChg>
      </pc:sldChg>
      <pc:sldChg chg="addSp delSp modSp add mod">
        <pc:chgData name="Bellview Baptist" userId="7058440f-0e21-4e54-8c26-d6704b0a2a1d" providerId="ADAL" clId="{9E5F9C12-1FAE-48DD-9B75-7E22F56909DC}" dt="2026-10-20T14:05:04.308" v="483" actId="21"/>
        <pc:sldMkLst>
          <pc:docMk/>
          <pc:sldMk cId="239396273" sldId="269"/>
        </pc:sldMkLst>
        <pc:spChg chg="del mod">
          <ac:chgData name="Bellview Baptist" userId="7058440f-0e21-4e54-8c26-d6704b0a2a1d" providerId="ADAL" clId="{9E5F9C12-1FAE-48DD-9B75-7E22F56909DC}" dt="2026-10-20T13:07:48.069" v="45"/>
          <ac:spMkLst>
            <pc:docMk/>
            <pc:sldMk cId="239396273" sldId="269"/>
            <ac:spMk id="4" creationId="{45D36BA3-26C6-99A1-9AA0-6D94B4581A7E}"/>
          </ac:spMkLst>
        </pc:spChg>
        <pc:spChg chg="add mod">
          <ac:chgData name="Bellview Baptist" userId="7058440f-0e21-4e54-8c26-d6704b0a2a1d" providerId="ADAL" clId="{9E5F9C12-1FAE-48DD-9B75-7E22F56909DC}" dt="2026-10-20T14:05:04.308" v="483" actId="21"/>
          <ac:spMkLst>
            <pc:docMk/>
            <pc:sldMk cId="239396273" sldId="269"/>
            <ac:spMk id="5" creationId="{AC73B3B2-6919-A8BE-065A-E5BB309A290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76999"/>
          </a:xfrm>
          <a:prstGeom prst="rect">
            <a:avLst/>
          </a:prstGeom>
        </p:spPr>
        <p:txBody>
          <a:bodyPr/>
          <a:lstStyle>
            <a:lvl1pPr>
              <a:defRPr/>
            </a:lvl1pPr>
          </a:lstStyle>
          <a:p>
            <a:endParaRPr/>
          </a:p>
        </p:txBody>
      </p:sp>
      <p:sp>
        <p:nvSpPr>
          <p:cNvPr id="3" name="Holder 3"/>
          <p:cNvSpPr>
            <a:spLocks noGrp="1"/>
          </p:cNvSpPr>
          <p:nvPr>
            <p:ph type="subTitle" idx="4"/>
          </p:nvPr>
        </p:nvSpPr>
        <p:spPr>
          <a:xfrm>
            <a:off x="1165860" y="5632704"/>
            <a:ext cx="5440680" cy="276999"/>
          </a:xfrm>
          <a:prstGeom prst="rect">
            <a:avLst/>
          </a:prstGeom>
        </p:spPr>
        <p:txBody>
          <a:bodyPr/>
          <a:lstStyle>
            <a:lvl1pPr>
              <a:defRPr/>
            </a:lvl1pPr>
          </a:lstStyle>
          <a:p>
            <a:endParaRPr/>
          </a:p>
        </p:txBody>
      </p:sp>
      <p:sp>
        <p:nvSpPr>
          <p:cNvPr id="4" name="Holder 4">
            <a:extLst>
              <a:ext uri="{FF2B5EF4-FFF2-40B4-BE49-F238E27FC236}">
                <a16:creationId xmlns:a16="http://schemas.microsoft.com/office/drawing/2014/main" id="{649B203F-5D40-D50F-9ECF-28CF4102DAEC}"/>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263BC04E-A060-8994-C805-D61E961AAB01}"/>
              </a:ext>
            </a:extLst>
          </p:cNvPr>
          <p:cNvSpPr>
            <a:spLocks noGrp="1" noChangeArrowheads="1"/>
          </p:cNvSpPr>
          <p:nvPr>
            <p:ph type="dt" sz="half" idx="11"/>
          </p:nvPr>
        </p:nvSpPr>
        <p:spPr>
          <a:ln/>
        </p:spPr>
        <p:txBody>
          <a:bodyPr/>
          <a:lstStyle>
            <a:lvl1pPr>
              <a:defRPr/>
            </a:lvl1pPr>
          </a:lstStyle>
          <a:p>
            <a:fld id="{B01E0C8A-43C5-4591-9667-2AED49373A6A}" type="datetimeFigureOut">
              <a:rPr lang="en-US" altLang="en-US"/>
              <a:pPr/>
              <a:t>10/20/2026</a:t>
            </a:fld>
            <a:endParaRPr lang="en-US" altLang="en-US"/>
          </a:p>
        </p:txBody>
      </p:sp>
      <p:sp>
        <p:nvSpPr>
          <p:cNvPr id="6" name="Holder 6">
            <a:extLst>
              <a:ext uri="{FF2B5EF4-FFF2-40B4-BE49-F238E27FC236}">
                <a16:creationId xmlns:a16="http://schemas.microsoft.com/office/drawing/2014/main" id="{F37BCED1-C390-4252-746A-C457FD0215D2}"/>
              </a:ext>
            </a:extLst>
          </p:cNvPr>
          <p:cNvSpPr>
            <a:spLocks noGrp="1" noChangeArrowheads="1"/>
          </p:cNvSpPr>
          <p:nvPr>
            <p:ph type="sldNum" sz="quarter" idx="12"/>
          </p:nvPr>
        </p:nvSpPr>
        <p:spPr>
          <a:ln/>
        </p:spPr>
        <p:txBody>
          <a:bodyPr/>
          <a:lstStyle>
            <a:lvl1pPr>
              <a:defRPr/>
            </a:lvl1pPr>
          </a:lstStyle>
          <a:p>
            <a:fld id="{B5BE73B0-1C4B-4C79-8F68-AF178AEAA16E}" type="slidenum">
              <a:rPr lang="en-US" altLang="en-US"/>
              <a:pPr/>
              <a:t>‹#›</a:t>
            </a:fld>
            <a:endParaRPr lang="en-US" altLang="en-US"/>
          </a:p>
        </p:txBody>
      </p:sp>
    </p:spTree>
    <p:extLst>
      <p:ext uri="{BB962C8B-B14F-4D97-AF65-F5344CB8AC3E}">
        <p14:creationId xmlns:p14="http://schemas.microsoft.com/office/powerpoint/2010/main" val="786455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46452" y="19003"/>
            <a:ext cx="6879499" cy="369332"/>
          </a:xfrm>
        </p:spPr>
        <p:txBody>
          <a:bodyPr/>
          <a:lstStyle>
            <a:lvl1pPr>
              <a:defRPr sz="2400" b="1" i="0">
                <a:solidFill>
                  <a:schemeClr val="bg1"/>
                </a:solidFill>
                <a:latin typeface="Calibri"/>
                <a:cs typeface="Calibri"/>
              </a:defRPr>
            </a:lvl1pPr>
          </a:lstStyle>
          <a:p>
            <a:endParaRPr/>
          </a:p>
        </p:txBody>
      </p:sp>
      <p:sp>
        <p:nvSpPr>
          <p:cNvPr id="3" name="Holder 3"/>
          <p:cNvSpPr>
            <a:spLocks noGrp="1"/>
          </p:cNvSpPr>
          <p:nvPr>
            <p:ph type="body" idx="1"/>
          </p:nvPr>
        </p:nvSpPr>
        <p:spPr/>
        <p:txBody>
          <a:bodyPr/>
          <a:lstStyle>
            <a:lvl1pPr>
              <a:defRPr b="0" i="0">
                <a:solidFill>
                  <a:schemeClr val="tx1"/>
                </a:solidFill>
              </a:defRPr>
            </a:lvl1pPr>
          </a:lstStyle>
          <a:p>
            <a:endParaRPr/>
          </a:p>
        </p:txBody>
      </p:sp>
      <p:sp>
        <p:nvSpPr>
          <p:cNvPr id="4" name="Holder 4">
            <a:extLst>
              <a:ext uri="{FF2B5EF4-FFF2-40B4-BE49-F238E27FC236}">
                <a16:creationId xmlns:a16="http://schemas.microsoft.com/office/drawing/2014/main" id="{696105C5-DF0E-BEB1-209C-66EC7F314E7C}"/>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05E529C6-D55A-8A0A-11DF-083B96D00652}"/>
              </a:ext>
            </a:extLst>
          </p:cNvPr>
          <p:cNvSpPr>
            <a:spLocks noGrp="1" noChangeArrowheads="1"/>
          </p:cNvSpPr>
          <p:nvPr>
            <p:ph type="dt" sz="half" idx="11"/>
          </p:nvPr>
        </p:nvSpPr>
        <p:spPr>
          <a:ln/>
        </p:spPr>
        <p:txBody>
          <a:bodyPr/>
          <a:lstStyle>
            <a:lvl1pPr>
              <a:defRPr/>
            </a:lvl1pPr>
          </a:lstStyle>
          <a:p>
            <a:fld id="{1FC80338-4948-4076-9B91-A48B11FF826D}" type="datetimeFigureOut">
              <a:rPr lang="en-US" altLang="en-US"/>
              <a:pPr/>
              <a:t>10/20/2026</a:t>
            </a:fld>
            <a:endParaRPr lang="en-US" altLang="en-US"/>
          </a:p>
        </p:txBody>
      </p:sp>
      <p:sp>
        <p:nvSpPr>
          <p:cNvPr id="6" name="Holder 6">
            <a:extLst>
              <a:ext uri="{FF2B5EF4-FFF2-40B4-BE49-F238E27FC236}">
                <a16:creationId xmlns:a16="http://schemas.microsoft.com/office/drawing/2014/main" id="{387487A5-A3B9-E4BD-BA6C-05C5DDB513A1}"/>
              </a:ext>
            </a:extLst>
          </p:cNvPr>
          <p:cNvSpPr>
            <a:spLocks noGrp="1" noChangeArrowheads="1"/>
          </p:cNvSpPr>
          <p:nvPr>
            <p:ph type="sldNum" sz="quarter" idx="12"/>
          </p:nvPr>
        </p:nvSpPr>
        <p:spPr>
          <a:ln/>
        </p:spPr>
        <p:txBody>
          <a:bodyPr/>
          <a:lstStyle>
            <a:lvl1pPr>
              <a:defRPr/>
            </a:lvl1pPr>
          </a:lstStyle>
          <a:p>
            <a:fld id="{F75F9FFE-38AC-4C3C-AC52-5191F15220EA}" type="slidenum">
              <a:rPr lang="en-US" altLang="en-US"/>
              <a:pPr/>
              <a:t>‹#›</a:t>
            </a:fld>
            <a:endParaRPr lang="en-US" altLang="en-US"/>
          </a:p>
        </p:txBody>
      </p:sp>
    </p:spTree>
    <p:extLst>
      <p:ext uri="{BB962C8B-B14F-4D97-AF65-F5344CB8AC3E}">
        <p14:creationId xmlns:p14="http://schemas.microsoft.com/office/powerpoint/2010/main" val="94064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46452" y="19003"/>
            <a:ext cx="6879499" cy="369332"/>
          </a:xfrm>
        </p:spPr>
        <p:txBody>
          <a:bodyPr/>
          <a:lstStyle>
            <a:lvl1pPr>
              <a:defRPr sz="2400" b="1" i="0">
                <a:solidFill>
                  <a:schemeClr val="bg1"/>
                </a:solidFill>
                <a:latin typeface="Calibri"/>
                <a:cs typeface="Calibri"/>
              </a:defRPr>
            </a:lvl1pPr>
          </a:lstStyle>
          <a:p>
            <a:endParaRPr/>
          </a:p>
        </p:txBody>
      </p:sp>
      <p:sp>
        <p:nvSpPr>
          <p:cNvPr id="3" name="Holder 3"/>
          <p:cNvSpPr>
            <a:spLocks noGrp="1"/>
          </p:cNvSpPr>
          <p:nvPr>
            <p:ph sz="half" idx="2"/>
          </p:nvPr>
        </p:nvSpPr>
        <p:spPr>
          <a:xfrm>
            <a:off x="388620" y="2313432"/>
            <a:ext cx="3380994" cy="276999"/>
          </a:xfrm>
          <a:prstGeom prst="rect">
            <a:avLst/>
          </a:prstGeom>
        </p:spPr>
        <p:txBody>
          <a:bodyPr/>
          <a:lstStyle>
            <a:lvl1pPr>
              <a:defRPr/>
            </a:lvl1pPr>
          </a:lstStyle>
          <a:p>
            <a:endParaRPr/>
          </a:p>
        </p:txBody>
      </p:sp>
      <p:sp>
        <p:nvSpPr>
          <p:cNvPr id="4" name="Holder 4"/>
          <p:cNvSpPr>
            <a:spLocks noGrp="1"/>
          </p:cNvSpPr>
          <p:nvPr>
            <p:ph sz="half" idx="3"/>
          </p:nvPr>
        </p:nvSpPr>
        <p:spPr>
          <a:xfrm>
            <a:off x="4002786" y="2313432"/>
            <a:ext cx="3380994" cy="276999"/>
          </a:xfrm>
          <a:prstGeom prst="rect">
            <a:avLst/>
          </a:prstGeom>
        </p:spPr>
        <p:txBody>
          <a:bodyPr/>
          <a:lstStyle>
            <a:lvl1pPr>
              <a:defRPr/>
            </a:lvl1pPr>
          </a:lstStyle>
          <a:p>
            <a:endParaRPr/>
          </a:p>
        </p:txBody>
      </p:sp>
      <p:sp>
        <p:nvSpPr>
          <p:cNvPr id="5" name="Holder 4">
            <a:extLst>
              <a:ext uri="{FF2B5EF4-FFF2-40B4-BE49-F238E27FC236}">
                <a16:creationId xmlns:a16="http://schemas.microsoft.com/office/drawing/2014/main" id="{87387667-CADA-F4DE-83C1-9569136A8C15}"/>
              </a:ext>
            </a:extLst>
          </p:cNvPr>
          <p:cNvSpPr>
            <a:spLocks noGrp="1" noChangeArrowheads="1"/>
          </p:cNvSpPr>
          <p:nvPr>
            <p:ph type="ftr" sz="quarter" idx="10"/>
          </p:nvPr>
        </p:nvSpPr>
        <p:spPr>
          <a:ln/>
        </p:spPr>
        <p:txBody>
          <a:bodyPr/>
          <a:lstStyle>
            <a:lvl1pPr>
              <a:defRPr/>
            </a:lvl1pPr>
          </a:lstStyle>
          <a:p>
            <a:endParaRPr lang="en-US" altLang="en-US"/>
          </a:p>
        </p:txBody>
      </p:sp>
      <p:sp>
        <p:nvSpPr>
          <p:cNvPr id="6" name="Holder 5">
            <a:extLst>
              <a:ext uri="{FF2B5EF4-FFF2-40B4-BE49-F238E27FC236}">
                <a16:creationId xmlns:a16="http://schemas.microsoft.com/office/drawing/2014/main" id="{0D6CAFFD-1F3D-1D04-6561-AEA855933231}"/>
              </a:ext>
            </a:extLst>
          </p:cNvPr>
          <p:cNvSpPr>
            <a:spLocks noGrp="1" noChangeArrowheads="1"/>
          </p:cNvSpPr>
          <p:nvPr>
            <p:ph type="dt" sz="half" idx="11"/>
          </p:nvPr>
        </p:nvSpPr>
        <p:spPr>
          <a:ln/>
        </p:spPr>
        <p:txBody>
          <a:bodyPr/>
          <a:lstStyle>
            <a:lvl1pPr>
              <a:defRPr/>
            </a:lvl1pPr>
          </a:lstStyle>
          <a:p>
            <a:fld id="{1FB41FB6-2577-4FF0-B58D-1DC5B6A4542C}" type="datetimeFigureOut">
              <a:rPr lang="en-US" altLang="en-US"/>
              <a:pPr/>
              <a:t>10/20/2026</a:t>
            </a:fld>
            <a:endParaRPr lang="en-US" altLang="en-US"/>
          </a:p>
        </p:txBody>
      </p:sp>
      <p:sp>
        <p:nvSpPr>
          <p:cNvPr id="7" name="Holder 6">
            <a:extLst>
              <a:ext uri="{FF2B5EF4-FFF2-40B4-BE49-F238E27FC236}">
                <a16:creationId xmlns:a16="http://schemas.microsoft.com/office/drawing/2014/main" id="{C3102E8C-9514-1EFA-A54D-F56AD5144CBD}"/>
              </a:ext>
            </a:extLst>
          </p:cNvPr>
          <p:cNvSpPr>
            <a:spLocks noGrp="1" noChangeArrowheads="1"/>
          </p:cNvSpPr>
          <p:nvPr>
            <p:ph type="sldNum" sz="quarter" idx="12"/>
          </p:nvPr>
        </p:nvSpPr>
        <p:spPr>
          <a:ln/>
        </p:spPr>
        <p:txBody>
          <a:bodyPr/>
          <a:lstStyle>
            <a:lvl1pPr>
              <a:defRPr/>
            </a:lvl1pPr>
          </a:lstStyle>
          <a:p>
            <a:fld id="{9815CB71-989E-45B3-8D13-8E639650EBD9}" type="slidenum">
              <a:rPr lang="en-US" altLang="en-US"/>
              <a:pPr/>
              <a:t>‹#›</a:t>
            </a:fld>
            <a:endParaRPr lang="en-US" altLang="en-US"/>
          </a:p>
        </p:txBody>
      </p:sp>
    </p:spTree>
    <p:extLst>
      <p:ext uri="{BB962C8B-B14F-4D97-AF65-F5344CB8AC3E}">
        <p14:creationId xmlns:p14="http://schemas.microsoft.com/office/powerpoint/2010/main" val="1844536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446452" y="19003"/>
            <a:ext cx="6879499" cy="369332"/>
          </a:xfrm>
        </p:spPr>
        <p:txBody>
          <a:bodyPr/>
          <a:lstStyle>
            <a:lvl1pPr>
              <a:defRPr sz="2400" b="1" i="0">
                <a:solidFill>
                  <a:schemeClr val="bg1"/>
                </a:solidFill>
                <a:latin typeface="Calibri"/>
                <a:cs typeface="Calibri"/>
              </a:defRPr>
            </a:lvl1pPr>
          </a:lstStyle>
          <a:p>
            <a:endParaRPr/>
          </a:p>
        </p:txBody>
      </p:sp>
      <p:sp>
        <p:nvSpPr>
          <p:cNvPr id="3" name="Holder 4">
            <a:extLst>
              <a:ext uri="{FF2B5EF4-FFF2-40B4-BE49-F238E27FC236}">
                <a16:creationId xmlns:a16="http://schemas.microsoft.com/office/drawing/2014/main" id="{1AB3B3C9-7318-5B55-A3EF-4F50EE10B385}"/>
              </a:ext>
            </a:extLst>
          </p:cNvPr>
          <p:cNvSpPr>
            <a:spLocks noGrp="1" noChangeArrowheads="1"/>
          </p:cNvSpPr>
          <p:nvPr>
            <p:ph type="ftr" sz="quarter" idx="10"/>
          </p:nvPr>
        </p:nvSpPr>
        <p:spPr>
          <a:ln/>
        </p:spPr>
        <p:txBody>
          <a:bodyPr/>
          <a:lstStyle>
            <a:lvl1pPr>
              <a:defRPr/>
            </a:lvl1pPr>
          </a:lstStyle>
          <a:p>
            <a:endParaRPr lang="en-US" altLang="en-US"/>
          </a:p>
        </p:txBody>
      </p:sp>
      <p:sp>
        <p:nvSpPr>
          <p:cNvPr id="4" name="Holder 5">
            <a:extLst>
              <a:ext uri="{FF2B5EF4-FFF2-40B4-BE49-F238E27FC236}">
                <a16:creationId xmlns:a16="http://schemas.microsoft.com/office/drawing/2014/main" id="{ECCC27C6-C7C0-FE74-BC0C-B6EFA8A18D8E}"/>
              </a:ext>
            </a:extLst>
          </p:cNvPr>
          <p:cNvSpPr>
            <a:spLocks noGrp="1" noChangeArrowheads="1"/>
          </p:cNvSpPr>
          <p:nvPr>
            <p:ph type="dt" sz="half" idx="11"/>
          </p:nvPr>
        </p:nvSpPr>
        <p:spPr>
          <a:ln/>
        </p:spPr>
        <p:txBody>
          <a:bodyPr/>
          <a:lstStyle>
            <a:lvl1pPr>
              <a:defRPr/>
            </a:lvl1pPr>
          </a:lstStyle>
          <a:p>
            <a:fld id="{DE86D781-4B76-41CD-AF39-F172E9BE0747}" type="datetimeFigureOut">
              <a:rPr lang="en-US" altLang="en-US"/>
              <a:pPr/>
              <a:t>10/20/2026</a:t>
            </a:fld>
            <a:endParaRPr lang="en-US" altLang="en-US"/>
          </a:p>
        </p:txBody>
      </p:sp>
      <p:sp>
        <p:nvSpPr>
          <p:cNvPr id="5" name="Holder 6">
            <a:extLst>
              <a:ext uri="{FF2B5EF4-FFF2-40B4-BE49-F238E27FC236}">
                <a16:creationId xmlns:a16="http://schemas.microsoft.com/office/drawing/2014/main" id="{C026FDBC-E5A4-F47B-3514-4F37A065F4D4}"/>
              </a:ext>
            </a:extLst>
          </p:cNvPr>
          <p:cNvSpPr>
            <a:spLocks noGrp="1" noChangeArrowheads="1"/>
          </p:cNvSpPr>
          <p:nvPr>
            <p:ph type="sldNum" sz="quarter" idx="12"/>
          </p:nvPr>
        </p:nvSpPr>
        <p:spPr>
          <a:ln/>
        </p:spPr>
        <p:txBody>
          <a:bodyPr/>
          <a:lstStyle>
            <a:lvl1pPr>
              <a:defRPr/>
            </a:lvl1pPr>
          </a:lstStyle>
          <a:p>
            <a:fld id="{93B058CA-6E3C-49FA-88E9-AA79CD9BDB19}" type="slidenum">
              <a:rPr lang="en-US" altLang="en-US"/>
              <a:pPr/>
              <a:t>‹#›</a:t>
            </a:fld>
            <a:endParaRPr lang="en-US" altLang="en-US"/>
          </a:p>
        </p:txBody>
      </p:sp>
    </p:spTree>
    <p:extLst>
      <p:ext uri="{BB962C8B-B14F-4D97-AF65-F5344CB8AC3E}">
        <p14:creationId xmlns:p14="http://schemas.microsoft.com/office/powerpoint/2010/main" val="1982490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81F10428-25AF-2586-F734-8F3F6926F915}"/>
              </a:ext>
            </a:extLst>
          </p:cNvPr>
          <p:cNvSpPr>
            <a:spLocks noGrp="1" noChangeArrowheads="1"/>
          </p:cNvSpPr>
          <p:nvPr>
            <p:ph type="ftr" sz="quarter" idx="10"/>
          </p:nvPr>
        </p:nvSpPr>
        <p:spPr>
          <a:ln/>
        </p:spPr>
        <p:txBody>
          <a:bodyPr/>
          <a:lstStyle>
            <a:lvl1pPr>
              <a:defRPr/>
            </a:lvl1pPr>
          </a:lstStyle>
          <a:p>
            <a:endParaRPr lang="en-US" altLang="en-US"/>
          </a:p>
        </p:txBody>
      </p:sp>
      <p:sp>
        <p:nvSpPr>
          <p:cNvPr id="3" name="Holder 5">
            <a:extLst>
              <a:ext uri="{FF2B5EF4-FFF2-40B4-BE49-F238E27FC236}">
                <a16:creationId xmlns:a16="http://schemas.microsoft.com/office/drawing/2014/main" id="{1FF4FF29-CE0D-A367-3753-2DB5115DC3CE}"/>
              </a:ext>
            </a:extLst>
          </p:cNvPr>
          <p:cNvSpPr>
            <a:spLocks noGrp="1" noChangeArrowheads="1"/>
          </p:cNvSpPr>
          <p:nvPr>
            <p:ph type="dt" sz="half" idx="11"/>
          </p:nvPr>
        </p:nvSpPr>
        <p:spPr>
          <a:ln/>
        </p:spPr>
        <p:txBody>
          <a:bodyPr/>
          <a:lstStyle>
            <a:lvl1pPr>
              <a:defRPr/>
            </a:lvl1pPr>
          </a:lstStyle>
          <a:p>
            <a:fld id="{DB12DD1B-2B64-4A22-8301-40F2B2BDB145}" type="datetimeFigureOut">
              <a:rPr lang="en-US" altLang="en-US"/>
              <a:pPr/>
              <a:t>10/20/2026</a:t>
            </a:fld>
            <a:endParaRPr lang="en-US" altLang="en-US"/>
          </a:p>
        </p:txBody>
      </p:sp>
      <p:sp>
        <p:nvSpPr>
          <p:cNvPr id="4" name="Holder 6">
            <a:extLst>
              <a:ext uri="{FF2B5EF4-FFF2-40B4-BE49-F238E27FC236}">
                <a16:creationId xmlns:a16="http://schemas.microsoft.com/office/drawing/2014/main" id="{BE692494-5EA6-319E-2304-F885F75468A2}"/>
              </a:ext>
            </a:extLst>
          </p:cNvPr>
          <p:cNvSpPr>
            <a:spLocks noGrp="1" noChangeArrowheads="1"/>
          </p:cNvSpPr>
          <p:nvPr>
            <p:ph type="sldNum" sz="quarter" idx="12"/>
          </p:nvPr>
        </p:nvSpPr>
        <p:spPr>
          <a:ln/>
        </p:spPr>
        <p:txBody>
          <a:bodyPr/>
          <a:lstStyle>
            <a:lvl1pPr>
              <a:defRPr/>
            </a:lvl1pPr>
          </a:lstStyle>
          <a:p>
            <a:fld id="{3E6F6B95-ABE4-4834-B7AF-7B4F21DC5467}" type="slidenum">
              <a:rPr lang="en-US" altLang="en-US"/>
              <a:pPr/>
              <a:t>‹#›</a:t>
            </a:fld>
            <a:endParaRPr lang="en-US" altLang="en-US"/>
          </a:p>
        </p:txBody>
      </p:sp>
    </p:spTree>
    <p:extLst>
      <p:ext uri="{BB962C8B-B14F-4D97-AF65-F5344CB8AC3E}">
        <p14:creationId xmlns:p14="http://schemas.microsoft.com/office/powerpoint/2010/main" val="13168144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Holder 2">
            <a:extLst>
              <a:ext uri="{FF2B5EF4-FFF2-40B4-BE49-F238E27FC236}">
                <a16:creationId xmlns:a16="http://schemas.microsoft.com/office/drawing/2014/main" id="{D3AEEEAE-DDDC-A3F0-078A-4AB2436B96A0}"/>
              </a:ext>
            </a:extLst>
          </p:cNvPr>
          <p:cNvSpPr>
            <a:spLocks noGrp="1" noChangeArrowheads="1"/>
          </p:cNvSpPr>
          <p:nvPr>
            <p:ph type="title"/>
          </p:nvPr>
        </p:nvSpPr>
        <p:spPr bwMode="auto">
          <a:xfrm>
            <a:off x="446452" y="19003"/>
            <a:ext cx="68794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7" name="Holder 3">
            <a:extLst>
              <a:ext uri="{FF2B5EF4-FFF2-40B4-BE49-F238E27FC236}">
                <a16:creationId xmlns:a16="http://schemas.microsoft.com/office/drawing/2014/main" id="{5B6687B6-5D37-EA7E-6DC2-BDB2960FF76C}"/>
              </a:ext>
            </a:extLst>
          </p:cNvPr>
          <p:cNvSpPr>
            <a:spLocks noGrp="1" noChangeArrowheads="1"/>
          </p:cNvSpPr>
          <p:nvPr>
            <p:ph type="body" idx="1"/>
          </p:nvPr>
        </p:nvSpPr>
        <p:spPr bwMode="auto">
          <a:xfrm>
            <a:off x="513534" y="2238015"/>
            <a:ext cx="67453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16F538B-D932-9997-7395-5EF69A76D661}"/>
              </a:ext>
            </a:extLst>
          </p:cNvPr>
          <p:cNvSpPr>
            <a:spLocks noGrp="1" noChangeArrowheads="1"/>
          </p:cNvSpPr>
          <p:nvPr>
            <p:ph type="ftr" sz="quarter" idx="5"/>
          </p:nvPr>
        </p:nvSpPr>
        <p:spPr bwMode="auto">
          <a:xfrm>
            <a:off x="2641691" y="9355327"/>
            <a:ext cx="24890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a:p>
        </p:txBody>
      </p:sp>
      <p:sp>
        <p:nvSpPr>
          <p:cNvPr id="1029" name="Holder 5">
            <a:extLst>
              <a:ext uri="{FF2B5EF4-FFF2-40B4-BE49-F238E27FC236}">
                <a16:creationId xmlns:a16="http://schemas.microsoft.com/office/drawing/2014/main" id="{F46371F7-7E55-ED1F-BFA8-57ED7C9E5637}"/>
              </a:ext>
            </a:extLst>
          </p:cNvPr>
          <p:cNvSpPr>
            <a:spLocks noGrp="1" noChangeArrowheads="1"/>
          </p:cNvSpPr>
          <p:nvPr>
            <p:ph type="dt" sz="half" idx="6"/>
          </p:nvPr>
        </p:nvSpPr>
        <p:spPr bwMode="auto">
          <a:xfrm>
            <a:off x="388620" y="9355327"/>
            <a:ext cx="17881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DBE55A4D-CEC3-48D7-A32D-33F0C0F473E7}" type="datetimeFigureOut">
              <a:rPr lang="en-US" altLang="en-US"/>
              <a:pPr/>
              <a:t>10/20/2026</a:t>
            </a:fld>
            <a:endParaRPr lang="en-US" altLang="en-US"/>
          </a:p>
        </p:txBody>
      </p:sp>
      <p:sp>
        <p:nvSpPr>
          <p:cNvPr id="1030" name="Holder 6">
            <a:extLst>
              <a:ext uri="{FF2B5EF4-FFF2-40B4-BE49-F238E27FC236}">
                <a16:creationId xmlns:a16="http://schemas.microsoft.com/office/drawing/2014/main" id="{3887DC63-FD72-2853-6BE8-E63D674B0A09}"/>
              </a:ext>
            </a:extLst>
          </p:cNvPr>
          <p:cNvSpPr>
            <a:spLocks noGrp="1" noChangeArrowheads="1"/>
          </p:cNvSpPr>
          <p:nvPr>
            <p:ph type="sldNum" sz="quarter" idx="7"/>
          </p:nvPr>
        </p:nvSpPr>
        <p:spPr bwMode="auto">
          <a:xfrm>
            <a:off x="5595667" y="9355327"/>
            <a:ext cx="1788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2FED35FF-166F-4DDA-BD73-4FDC63C2F54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57200" algn="ctr" rtl="0" eaLnBrk="0" fontAlgn="base" hangingPunct="0">
        <a:spcBef>
          <a:spcPct val="0"/>
        </a:spcBef>
        <a:spcAft>
          <a:spcPct val="0"/>
        </a:spcAft>
        <a:defRPr>
          <a:solidFill>
            <a:schemeClr val="tx2"/>
          </a:solidFill>
          <a:latin typeface="Calibri" panose="020F0502020204030204" pitchFamily="34" charset="0"/>
        </a:defRPr>
      </a:lvl6pPr>
      <a:lvl7pPr marL="914400" algn="ctr" rtl="0" eaLnBrk="0" fontAlgn="base" hangingPunct="0">
        <a:spcBef>
          <a:spcPct val="0"/>
        </a:spcBef>
        <a:spcAft>
          <a:spcPct val="0"/>
        </a:spcAft>
        <a:defRPr>
          <a:solidFill>
            <a:schemeClr val="tx2"/>
          </a:solidFill>
          <a:latin typeface="Calibri" panose="020F0502020204030204" pitchFamily="34" charset="0"/>
        </a:defRPr>
      </a:lvl7pPr>
      <a:lvl8pPr marL="1371600" algn="ctr" rtl="0" eaLnBrk="0" fontAlgn="base" hangingPunct="0">
        <a:spcBef>
          <a:spcPct val="0"/>
        </a:spcBef>
        <a:spcAft>
          <a:spcPct val="0"/>
        </a:spcAft>
        <a:defRPr>
          <a:solidFill>
            <a:schemeClr val="tx2"/>
          </a:solidFill>
          <a:latin typeface="Calibri" panose="020F0502020204030204" pitchFamily="34" charset="0"/>
        </a:defRPr>
      </a:lvl8pPr>
      <a:lvl9pPr marL="1828800" algn="ctr" rtl="0" eaLnBrk="0" fontAlgn="base" hangingPunct="0">
        <a:spcBef>
          <a:spcPct val="0"/>
        </a:spcBef>
        <a:spcAft>
          <a:spcPct val="0"/>
        </a:spcAft>
        <a:defRPr>
          <a:solidFill>
            <a:schemeClr val="tx2"/>
          </a:solidFill>
          <a:latin typeface="Calibri" panose="020F0502020204030204" pitchFamily="34" charset="0"/>
        </a:defRPr>
      </a:lvl9pPr>
    </p:titleStyle>
    <p:bodyStyle>
      <a:lvl1pPr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2" Type="http://schemas.openxmlformats.org/officeDocument/2006/relationships/hyperlink" Target="http://www.bellviewbaptist.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D4102650-1395-97E7-C0EE-D700A51CEF5F}"/>
              </a:ext>
            </a:extLst>
          </p:cNvPr>
          <p:cNvSpPr txBox="1"/>
          <p:nvPr/>
        </p:nvSpPr>
        <p:spPr>
          <a:xfrm>
            <a:off x="3007519" y="3193273"/>
            <a:ext cx="1916113" cy="290464"/>
          </a:xfrm>
          <a:prstGeom prst="rect">
            <a:avLst/>
          </a:prstGeom>
        </p:spPr>
        <p:txBody>
          <a:bodyPr lIns="0" tIns="13335" rIns="0" bIns="0">
            <a:spAutoFit/>
          </a:bodyPr>
          <a:lstStyle/>
          <a:p>
            <a:pPr marL="12700" algn="ctr" eaLnBrk="1" fontAlgn="auto" hangingPunct="1">
              <a:spcBef>
                <a:spcPts val="105"/>
              </a:spcBef>
              <a:spcAft>
                <a:spcPts val="0"/>
              </a:spcAft>
              <a:defRPr/>
            </a:pPr>
            <a:r>
              <a:rPr kern="0">
                <a:solidFill>
                  <a:sysClr val="windowText" lastClr="000000"/>
                </a:solidFill>
                <a:latin typeface="Calibri"/>
                <a:cs typeface="Calibri"/>
              </a:rPr>
              <a:t>October</a:t>
            </a:r>
            <a:r>
              <a:rPr kern="0" spc="-40">
                <a:solidFill>
                  <a:sysClr val="windowText" lastClr="000000"/>
                </a:solidFill>
                <a:latin typeface="Calibri"/>
                <a:cs typeface="Calibri"/>
              </a:rPr>
              <a:t> </a:t>
            </a:r>
            <a:r>
              <a:rPr lang="en-US" kern="0" spc="-40">
                <a:solidFill>
                  <a:sysClr val="windowText" lastClr="000000"/>
                </a:solidFill>
                <a:latin typeface="Calibri"/>
                <a:cs typeface="Calibri"/>
              </a:rPr>
              <a:t>25</a:t>
            </a:r>
            <a:r>
              <a:rPr kern="0">
                <a:solidFill>
                  <a:sysClr val="windowText" lastClr="000000"/>
                </a:solidFill>
                <a:latin typeface="Calibri"/>
                <a:cs typeface="Calibri"/>
              </a:rPr>
              <a:t>,</a:t>
            </a:r>
            <a:r>
              <a:rPr kern="0" spc="-30">
                <a:solidFill>
                  <a:sysClr val="windowText" lastClr="000000"/>
                </a:solidFill>
                <a:latin typeface="Calibri"/>
                <a:cs typeface="Calibri"/>
              </a:rPr>
              <a:t> </a:t>
            </a:r>
            <a:r>
              <a:rPr kern="0" spc="-20" dirty="0">
                <a:solidFill>
                  <a:sysClr val="windowText" lastClr="000000"/>
                </a:solidFill>
                <a:latin typeface="Calibri"/>
                <a:cs typeface="Calibri"/>
              </a:rPr>
              <a:t>2026</a:t>
            </a:r>
            <a:endParaRPr kern="0" dirty="0">
              <a:solidFill>
                <a:sysClr val="windowText" lastClr="000000"/>
              </a:solidFill>
              <a:latin typeface="Calibri"/>
              <a:cs typeface="Calibri"/>
            </a:endParaRPr>
          </a:p>
        </p:txBody>
      </p:sp>
      <p:sp>
        <p:nvSpPr>
          <p:cNvPr id="4" name="object 4">
            <a:extLst>
              <a:ext uri="{FF2B5EF4-FFF2-40B4-BE49-F238E27FC236}">
                <a16:creationId xmlns:a16="http://schemas.microsoft.com/office/drawing/2014/main" id="{8BDAFD5C-897C-D482-CC3C-794E030610C6}"/>
              </a:ext>
            </a:extLst>
          </p:cNvPr>
          <p:cNvSpPr txBox="1"/>
          <p:nvPr/>
        </p:nvSpPr>
        <p:spPr>
          <a:xfrm>
            <a:off x="1995489" y="8128001"/>
            <a:ext cx="1944687" cy="268663"/>
          </a:xfrm>
          <a:prstGeom prst="rect">
            <a:avLst/>
          </a:prstGeom>
          <a:solidFill>
            <a:srgbClr val="03294A"/>
          </a:solidFill>
        </p:spPr>
        <p:txBody>
          <a:bodyPr lIns="0" tIns="29845" rIns="0" bIns="0">
            <a:spAutoFit/>
          </a:bodyPr>
          <a:lstStyle/>
          <a:p>
            <a:pPr marL="241300" eaLnBrk="1" fontAlgn="auto" hangingPunct="1">
              <a:spcBef>
                <a:spcPts val="235"/>
              </a:spcBef>
              <a:spcAft>
                <a:spcPts val="0"/>
              </a:spcAft>
              <a:defRPr/>
            </a:pPr>
            <a:r>
              <a:rPr sz="1550" kern="0" spc="-10" dirty="0">
                <a:solidFill>
                  <a:srgbClr val="FFFFFF"/>
                </a:solidFill>
                <a:latin typeface="Calibri"/>
                <a:cs typeface="Calibri"/>
              </a:rPr>
              <a:t>bellviewbaptist.com</a:t>
            </a:r>
            <a:endParaRPr sz="1550" kern="0" dirty="0">
              <a:solidFill>
                <a:sysClr val="windowText" lastClr="000000"/>
              </a:solidFill>
              <a:latin typeface="Calibri"/>
              <a:cs typeface="Calibri"/>
            </a:endParaRPr>
          </a:p>
        </p:txBody>
      </p:sp>
      <p:sp>
        <p:nvSpPr>
          <p:cNvPr id="5" name="object 5">
            <a:extLst>
              <a:ext uri="{FF2B5EF4-FFF2-40B4-BE49-F238E27FC236}">
                <a16:creationId xmlns:a16="http://schemas.microsoft.com/office/drawing/2014/main" id="{25AF8176-48AA-0048-06BD-401BBD2ECFD2}"/>
              </a:ext>
            </a:extLst>
          </p:cNvPr>
          <p:cNvSpPr txBox="1"/>
          <p:nvPr/>
        </p:nvSpPr>
        <p:spPr>
          <a:xfrm>
            <a:off x="3965576" y="8128001"/>
            <a:ext cx="1851025" cy="268663"/>
          </a:xfrm>
          <a:prstGeom prst="rect">
            <a:avLst/>
          </a:prstGeom>
          <a:solidFill>
            <a:srgbClr val="03294A"/>
          </a:solidFill>
        </p:spPr>
        <p:txBody>
          <a:bodyPr lIns="0" tIns="29845" rIns="0" bIns="0">
            <a:spAutoFit/>
          </a:bodyPr>
          <a:lstStyle/>
          <a:p>
            <a:pPr marL="145415" eaLnBrk="1" fontAlgn="auto" hangingPunct="1">
              <a:spcBef>
                <a:spcPts val="235"/>
              </a:spcBef>
              <a:spcAft>
                <a:spcPts val="0"/>
              </a:spcAft>
              <a:defRPr/>
            </a:pPr>
            <a:r>
              <a:rPr sz="1550" kern="0" spc="-10" dirty="0">
                <a:solidFill>
                  <a:srgbClr val="FFFFFF"/>
                </a:solidFill>
                <a:latin typeface="Calibri"/>
                <a:cs typeface="Calibri"/>
              </a:rPr>
              <a:t>270.554.3173</a:t>
            </a:r>
            <a:endParaRPr sz="1550" kern="0" dirty="0">
              <a:solidFill>
                <a:sysClr val="windowText" lastClr="000000"/>
              </a:solidFill>
              <a:latin typeface="Calibri"/>
              <a:cs typeface="Calibri"/>
            </a:endParaRPr>
          </a:p>
        </p:txBody>
      </p:sp>
      <p:sp>
        <p:nvSpPr>
          <p:cNvPr id="2054" name="object 6">
            <a:extLst>
              <a:ext uri="{FF2B5EF4-FFF2-40B4-BE49-F238E27FC236}">
                <a16:creationId xmlns:a16="http://schemas.microsoft.com/office/drawing/2014/main" id="{3E99FFAF-689D-BB2C-1905-C1C8271B8A80}"/>
              </a:ext>
            </a:extLst>
          </p:cNvPr>
          <p:cNvSpPr>
            <a:spLocks/>
          </p:cNvSpPr>
          <p:nvPr/>
        </p:nvSpPr>
        <p:spPr bwMode="auto">
          <a:xfrm>
            <a:off x="3952875" y="8156576"/>
            <a:ext cx="0" cy="276225"/>
          </a:xfrm>
          <a:custGeom>
            <a:avLst/>
            <a:gdLst>
              <a:gd name="T0" fmla="*/ 0 w 635"/>
              <a:gd name="T1" fmla="*/ 0 h 275590"/>
              <a:gd name="T2" fmla="*/ 630 w 635"/>
              <a:gd name="T3" fmla="*/ 275130 h 275590"/>
            </a:gdLst>
            <a:ahLst/>
            <a:cxnLst>
              <a:cxn ang="0">
                <a:pos x="T0" y="T1"/>
              </a:cxn>
              <a:cxn ang="0">
                <a:pos x="T2" y="T3"/>
              </a:cxn>
            </a:cxnLst>
            <a:rect l="0" t="0" r="r" b="b"/>
            <a:pathLst>
              <a:path w="635" h="275590">
                <a:moveTo>
                  <a:pt x="0" y="0"/>
                </a:moveTo>
                <a:lnTo>
                  <a:pt x="630" y="275130"/>
                </a:lnTo>
              </a:path>
            </a:pathLst>
          </a:custGeom>
          <a:noFill/>
          <a:ln w="25399">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pic>
        <p:nvPicPr>
          <p:cNvPr id="2055" name="object 7">
            <a:extLst>
              <a:ext uri="{FF2B5EF4-FFF2-40B4-BE49-F238E27FC236}">
                <a16:creationId xmlns:a16="http://schemas.microsoft.com/office/drawing/2014/main" id="{57715BEE-ECFA-1552-287C-D8AE57F4FB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4776" y="757238"/>
            <a:ext cx="2246312" cy="214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Welcome PNG, Welcome Transparent Background - FreeIconsPNG">
            <a:extLst>
              <a:ext uri="{FF2B5EF4-FFF2-40B4-BE49-F238E27FC236}">
                <a16:creationId xmlns:a16="http://schemas.microsoft.com/office/drawing/2014/main" id="{66A8B470-BBB2-DA48-2BFF-8E4536B94B7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13995" y="4114800"/>
            <a:ext cx="4303162" cy="288747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object 2">
            <a:extLst>
              <a:ext uri="{FF2B5EF4-FFF2-40B4-BE49-F238E27FC236}">
                <a16:creationId xmlns:a16="http://schemas.microsoft.com/office/drawing/2014/main" id="{EA4B4256-F7B5-1910-2C09-CF1A99B28814}"/>
              </a:ext>
            </a:extLst>
          </p:cNvPr>
          <p:cNvSpPr>
            <a:spLocks/>
          </p:cNvSpPr>
          <p:nvPr/>
        </p:nvSpPr>
        <p:spPr bwMode="auto">
          <a:xfrm>
            <a:off x="1219200" y="1247775"/>
            <a:ext cx="5322888" cy="552450"/>
          </a:xfrm>
          <a:custGeom>
            <a:avLst/>
            <a:gdLst>
              <a:gd name="T0" fmla="*/ 0 w 5322570"/>
              <a:gd name="T1" fmla="*/ 551687 h 551815"/>
              <a:gd name="T2" fmla="*/ 5321968 w 5322570"/>
              <a:gd name="T3" fmla="*/ 551687 h 551815"/>
              <a:gd name="T4" fmla="*/ 5321968 w 5322570"/>
              <a:gd name="T5" fmla="*/ 0 h 551815"/>
              <a:gd name="T6" fmla="*/ 0 w 5322570"/>
              <a:gd name="T7" fmla="*/ 0 h 551815"/>
              <a:gd name="T8" fmla="*/ 0 w 5322570"/>
              <a:gd name="T9" fmla="*/ 551687 h 551815"/>
            </a:gdLst>
            <a:ahLst/>
            <a:cxnLst>
              <a:cxn ang="0">
                <a:pos x="T0" y="T1"/>
              </a:cxn>
              <a:cxn ang="0">
                <a:pos x="T2" y="T3"/>
              </a:cxn>
              <a:cxn ang="0">
                <a:pos x="T4" y="T5"/>
              </a:cxn>
              <a:cxn ang="0">
                <a:pos x="T6" y="T7"/>
              </a:cxn>
              <a:cxn ang="0">
                <a:pos x="T8" y="T9"/>
              </a:cxn>
            </a:cxnLst>
            <a:rect l="0" t="0" r="r" b="b"/>
            <a:pathLst>
              <a:path w="5322570" h="551815">
                <a:moveTo>
                  <a:pt x="0" y="551687"/>
                </a:moveTo>
                <a:lnTo>
                  <a:pt x="5321968" y="551687"/>
                </a:lnTo>
                <a:lnTo>
                  <a:pt x="5321968" y="0"/>
                </a:lnTo>
                <a:lnTo>
                  <a:pt x="0" y="0"/>
                </a:lnTo>
                <a:lnTo>
                  <a:pt x="0" y="551687"/>
                </a:lnTo>
                <a:close/>
              </a:path>
            </a:pathLst>
          </a:custGeom>
          <a:solidFill>
            <a:srgbClr val="053C7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3" name="object 3">
            <a:extLst>
              <a:ext uri="{FF2B5EF4-FFF2-40B4-BE49-F238E27FC236}">
                <a16:creationId xmlns:a16="http://schemas.microsoft.com/office/drawing/2014/main" id="{707BA868-9A6F-E3A5-24C2-6686BDAE41B5}"/>
              </a:ext>
            </a:extLst>
          </p:cNvPr>
          <p:cNvSpPr txBox="1">
            <a:spLocks noGrp="1"/>
          </p:cNvSpPr>
          <p:nvPr>
            <p:ph type="title"/>
          </p:nvPr>
        </p:nvSpPr>
        <p:spPr>
          <a:xfrm>
            <a:off x="2363788" y="1258888"/>
            <a:ext cx="3014662" cy="392112"/>
          </a:xfrm>
        </p:spPr>
        <p:txBody>
          <a:bodyPr vert="horz" wrap="square" lIns="0" tIns="12700" rIns="0" bIns="0" numCol="1" rtlCol="0" anchor="t" anchorCtr="0" compatLnSpc="1">
            <a:prstTxWarp prst="textNoShape">
              <a:avLst/>
            </a:prstTxWarp>
            <a:spAutoFit/>
          </a:bodyPr>
          <a:lstStyle/>
          <a:p>
            <a:pPr marL="12700" eaLnBrk="1" fontAlgn="auto" hangingPunct="1">
              <a:spcBef>
                <a:spcPts val="100"/>
              </a:spcBef>
              <a:spcAft>
                <a:spcPts val="0"/>
              </a:spcAft>
              <a:defRPr/>
            </a:pPr>
            <a:r>
              <a:rPr dirty="0"/>
              <a:t>Pastor</a:t>
            </a:r>
            <a:r>
              <a:rPr spc="-50" dirty="0"/>
              <a:t> </a:t>
            </a:r>
            <a:r>
              <a:rPr dirty="0"/>
              <a:t>Bob’s</a:t>
            </a:r>
            <a:r>
              <a:rPr spc="-50" dirty="0"/>
              <a:t> </a:t>
            </a:r>
            <a:r>
              <a:rPr spc="-10" dirty="0"/>
              <a:t>Message...</a:t>
            </a:r>
          </a:p>
        </p:txBody>
      </p:sp>
      <p:grpSp>
        <p:nvGrpSpPr>
          <p:cNvPr id="3076" name="object 4">
            <a:extLst>
              <a:ext uri="{FF2B5EF4-FFF2-40B4-BE49-F238E27FC236}">
                <a16:creationId xmlns:a16="http://schemas.microsoft.com/office/drawing/2014/main" id="{B3CBF9A3-5849-DFE9-C31F-26439432DD63}"/>
              </a:ext>
            </a:extLst>
          </p:cNvPr>
          <p:cNvGrpSpPr>
            <a:grpSpLocks/>
          </p:cNvGrpSpPr>
          <p:nvPr/>
        </p:nvGrpSpPr>
        <p:grpSpPr bwMode="auto">
          <a:xfrm>
            <a:off x="1236660" y="1811338"/>
            <a:ext cx="5305428" cy="7938566"/>
            <a:chOff x="15245" y="551587"/>
            <a:chExt cx="5306693" cy="6930390"/>
          </a:xfrm>
        </p:grpSpPr>
        <p:sp>
          <p:nvSpPr>
            <p:cNvPr id="3077" name="object 5">
              <a:extLst>
                <a:ext uri="{FF2B5EF4-FFF2-40B4-BE49-F238E27FC236}">
                  <a16:creationId xmlns:a16="http://schemas.microsoft.com/office/drawing/2014/main" id="{6B8EE7C3-FCDA-53FB-1924-670CB381469E}"/>
                </a:ext>
              </a:extLst>
            </p:cNvPr>
            <p:cNvSpPr>
              <a:spLocks/>
            </p:cNvSpPr>
            <p:nvPr/>
          </p:nvSpPr>
          <p:spPr bwMode="auto">
            <a:xfrm>
              <a:off x="18418" y="551587"/>
              <a:ext cx="5303520" cy="6930390"/>
            </a:xfrm>
            <a:custGeom>
              <a:avLst/>
              <a:gdLst>
                <a:gd name="T0" fmla="*/ 0 w 5303520"/>
                <a:gd name="T1" fmla="*/ 6929871 h 6930390"/>
                <a:gd name="T2" fmla="*/ 5303519 w 5303520"/>
                <a:gd name="T3" fmla="*/ 6929871 h 6930390"/>
                <a:gd name="T4" fmla="*/ 5303519 w 5303520"/>
                <a:gd name="T5" fmla="*/ 0 h 6930390"/>
                <a:gd name="T6" fmla="*/ 0 w 5303520"/>
                <a:gd name="T7" fmla="*/ 0 h 6930390"/>
                <a:gd name="T8" fmla="*/ 0 w 5303520"/>
                <a:gd name="T9" fmla="*/ 6929871 h 6930390"/>
              </a:gdLst>
              <a:ahLst/>
              <a:cxnLst>
                <a:cxn ang="0">
                  <a:pos x="T0" y="T1"/>
                </a:cxn>
                <a:cxn ang="0">
                  <a:pos x="T2" y="T3"/>
                </a:cxn>
                <a:cxn ang="0">
                  <a:pos x="T4" y="T5"/>
                </a:cxn>
                <a:cxn ang="0">
                  <a:pos x="T6" y="T7"/>
                </a:cxn>
                <a:cxn ang="0">
                  <a:pos x="T8" y="T9"/>
                </a:cxn>
              </a:cxnLst>
              <a:rect l="0" t="0" r="r" b="b"/>
              <a:pathLst>
                <a:path w="5303520" h="6930390">
                  <a:moveTo>
                    <a:pt x="0" y="6929871"/>
                  </a:moveTo>
                  <a:lnTo>
                    <a:pt x="5303519" y="6929871"/>
                  </a:lnTo>
                  <a:lnTo>
                    <a:pt x="5303519" y="0"/>
                  </a:lnTo>
                  <a:lnTo>
                    <a:pt x="0" y="0"/>
                  </a:lnTo>
                  <a:lnTo>
                    <a:pt x="0" y="6929871"/>
                  </a:lnTo>
                  <a:close/>
                </a:path>
              </a:pathLst>
            </a:custGeom>
            <a:noFill/>
            <a:ln w="25399">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pic>
          <p:nvPicPr>
            <p:cNvPr id="3078" name="object 6">
              <a:extLst>
                <a:ext uri="{FF2B5EF4-FFF2-40B4-BE49-F238E27FC236}">
                  <a16:creationId xmlns:a16="http://schemas.microsoft.com/office/drawing/2014/main" id="{5D159248-7E07-7F21-111C-5C4C39C8E7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5" y="572013"/>
              <a:ext cx="593867" cy="536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TextBox 3">
            <a:extLst>
              <a:ext uri="{FF2B5EF4-FFF2-40B4-BE49-F238E27FC236}">
                <a16:creationId xmlns:a16="http://schemas.microsoft.com/office/drawing/2014/main" id="{E527BB22-88BE-5C6D-3672-3C8802504214}"/>
              </a:ext>
            </a:extLst>
          </p:cNvPr>
          <p:cNvSpPr txBox="1"/>
          <p:nvPr/>
        </p:nvSpPr>
        <p:spPr>
          <a:xfrm>
            <a:off x="1830385" y="1829006"/>
            <a:ext cx="4703768" cy="7971413"/>
          </a:xfrm>
          <a:prstGeom prst="rect">
            <a:avLst/>
          </a:prstGeom>
          <a:noFill/>
        </p:spPr>
        <p:txBody>
          <a:bodyPr wrap="square">
            <a:spAutoFit/>
          </a:bodyPr>
          <a:lstStyle/>
          <a:p>
            <a:r>
              <a:rPr lang="en-US" sz="1100" dirty="0">
                <a:solidFill>
                  <a:schemeClr val="tx1"/>
                </a:solidFill>
                <a:effectLst/>
                <a:latin typeface="Arial" panose="020B0604020202020204" pitchFamily="34" charset="0"/>
                <a:ea typeface="Times New Roman" panose="02020603050405020304" pitchFamily="18" charset="0"/>
                <a:cs typeface="Aptos" panose="020B0004020202020204" pitchFamily="34" charset="0"/>
              </a:rPr>
              <a:t>.</a:t>
            </a:r>
            <a:r>
              <a:rPr lang="en-US" sz="1100" b="1" dirty="0"/>
              <a:t> Loved by God, Called to Share His Love</a:t>
            </a:r>
            <a:endParaRPr lang="en-US" sz="1100" dirty="0"/>
          </a:p>
          <a:p>
            <a:r>
              <a:rPr lang="en-US" sz="1000" dirty="0"/>
              <a:t>Have you ever stopped to think about how much God loves you? Not just when you are doing everything right, attending church, reading your Bible, or helping someone in need, but also when you stumble, make mistakes, and fall short of what you know God expects of you? God's love is not something we earn by being good enough. His love and compassion are expressions of who He is!</a:t>
            </a:r>
          </a:p>
          <a:p>
            <a:r>
              <a:rPr lang="en-US" sz="1000" dirty="0"/>
              <a:t>John 3:16 gives us one of the greatest promises in all of Scripture: "For God so loved the world, that he gave his only begotten Son, that whosoever believeth in him should not perish, but have everlasting life.”. Notice that the Bible says God loved </a:t>
            </a:r>
            <a:r>
              <a:rPr lang="en-US" sz="1000" i="1" dirty="0"/>
              <a:t>the world</a:t>
            </a:r>
            <a:r>
              <a:rPr lang="en-US" sz="1000" dirty="0"/>
              <a:t>. His love is not limited to a certain group of people, those who have lived perfect lives, or those who have never made a mistake. God loves people from every walk of life, regardless of their past, their present circumstances, or what their future may hold.</a:t>
            </a:r>
          </a:p>
          <a:p>
            <a:r>
              <a:rPr lang="en-US" sz="1000" dirty="0"/>
              <a:t>Think about that for a moment. God knew every sin we would commit, every wrong decision we would make, and every time we would fall short of His glory. Yet He still loved us enough to send His Son, Jesus Christ, to die for our sins. We did not earn that love, and we cannot buy it. It is a gift of God's grace!</a:t>
            </a:r>
          </a:p>
          <a:p>
            <a:r>
              <a:rPr lang="en-US" sz="1000" b="1" dirty="0"/>
              <a:t>God's Love Is Greater Than Our Failures</a:t>
            </a:r>
            <a:endParaRPr lang="en-US" sz="1000" dirty="0"/>
          </a:p>
          <a:p>
            <a:r>
              <a:rPr lang="en-US" sz="1000" dirty="0"/>
              <a:t>Sometimes people believe they have gone too far for God to love them. They may carry the weight of past mistakes, shame, broken relationships, or decisions they wish they could change. They may think their lives are too messed up for God to care about them. But that is not the message of the Gospel!</a:t>
            </a:r>
          </a:p>
          <a:p>
            <a:r>
              <a:rPr lang="en-US" sz="1000" dirty="0"/>
              <a:t>God's love is not a reward for good behavior. His love reaches people right where they are. No matter what someone has done in the past, what they are struggling with today, or what mistakes they may make tomorrow, God's love remains real. That does not mean God approves of our sins. It means He loves us enough to offer us forgiveness and a way to be reconciled to Him through Jesus Christ.</a:t>
            </a:r>
          </a:p>
          <a:p>
            <a:r>
              <a:rPr lang="en-US" sz="1000" dirty="0"/>
              <a:t>First Timothy 2:4 tells us that God "will have all men to be saved, and to come unto the knowledge of the truth." God desires people to be saved. He does not want anyone to perish in their sins. His invitation to salvation is extended to all, and we must never decide that someone is beyond the reach of God's grace.</a:t>
            </a:r>
          </a:p>
          <a:p>
            <a:r>
              <a:rPr lang="en-US" sz="1000" b="1" dirty="0"/>
              <a:t>Salvation Is God's Gift, Not Our Achievement</a:t>
            </a:r>
            <a:endParaRPr lang="en-US" sz="1000" dirty="0"/>
          </a:p>
          <a:p>
            <a:r>
              <a:rPr lang="en-US" sz="1000" dirty="0"/>
              <a:t>Although God's love is freely offered, we must understand that salvation comes through faith in Jesus Christ. We do not receive eternal life simply because God loves us; we must respond to His invitation by trusting in Christ.</a:t>
            </a:r>
          </a:p>
          <a:p>
            <a:r>
              <a:rPr lang="en-US" sz="1000" dirty="0"/>
              <a:t>When a person truly repents and places their faith in Jesus Christ, God saves them by His grace. That moment of genuine conversion marks the beginning of a new life in Christ. Salvation is not something we earn through good works, nor is eternal life something we must repeatedly earn by proving ourselves worthy. Jesus offers everlasting life!</a:t>
            </a:r>
          </a:p>
          <a:p>
            <a:r>
              <a:rPr lang="en-US" sz="1000" dirty="0"/>
              <a:t>Jesus said in John 10:28, "And I give unto them eternal life; and they shall never perish, neither shall any man pluck them out of my hand." What a wonderful assurance for the believer! Our confidence rests in the faithfulness of Jesus Christ, not in our ability to live a perfect life.</a:t>
            </a:r>
          </a:p>
          <a:p>
            <a:r>
              <a:rPr lang="en-US" sz="1100" b="1" dirty="0"/>
              <a:t>We Are Called to Share What God Has Given Us</a:t>
            </a:r>
            <a:endParaRPr lang="en-US" sz="1100" dirty="0"/>
          </a:p>
          <a:p>
            <a:r>
              <a:rPr lang="en-US" sz="1000" dirty="0"/>
              <a:t>Here is where our responsibility begins. We may not have to earn God's love, but we are responsible for sharing the message of that love with others.</a:t>
            </a:r>
          </a:p>
          <a:p>
            <a:r>
              <a:rPr lang="en-US" sz="1000" dirty="0"/>
              <a:t>People around us need to know that God loves them. Some may never walk through the doors of a church. Others may believe their past has disqualified</a:t>
            </a:r>
            <a:endParaRPr lang="en-US" sz="1000" dirty="0">
              <a:effectLst/>
              <a:latin typeface="Aptos" panose="020B0004020202020204" pitchFamily="34" charset="0"/>
              <a:ea typeface="Aptos" panose="020B0004020202020204" pitchFamily="34" charset="0"/>
              <a:cs typeface="Aptos" panose="020B00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098" name="object 2">
            <a:extLst>
              <a:ext uri="{FF2B5EF4-FFF2-40B4-BE49-F238E27FC236}">
                <a16:creationId xmlns:a16="http://schemas.microsoft.com/office/drawing/2014/main" id="{36F7CB99-E780-958E-F64F-F847FA75DFC6}"/>
              </a:ext>
            </a:extLst>
          </p:cNvPr>
          <p:cNvGrpSpPr>
            <a:grpSpLocks/>
          </p:cNvGrpSpPr>
          <p:nvPr/>
        </p:nvGrpSpPr>
        <p:grpSpPr bwMode="auto">
          <a:xfrm>
            <a:off x="1216026" y="1247776"/>
            <a:ext cx="5330825" cy="587375"/>
            <a:chOff x="-2710" y="0"/>
            <a:chExt cx="5330825" cy="586740"/>
          </a:xfrm>
        </p:grpSpPr>
        <p:sp>
          <p:nvSpPr>
            <p:cNvPr id="4101" name="object 3">
              <a:extLst>
                <a:ext uri="{FF2B5EF4-FFF2-40B4-BE49-F238E27FC236}">
                  <a16:creationId xmlns:a16="http://schemas.microsoft.com/office/drawing/2014/main" id="{CB18520E-7A52-8E36-A2BF-61FF06C9BD5C}"/>
                </a:ext>
              </a:extLst>
            </p:cNvPr>
            <p:cNvSpPr>
              <a:spLocks/>
            </p:cNvSpPr>
            <p:nvPr/>
          </p:nvSpPr>
          <p:spPr bwMode="auto">
            <a:xfrm>
              <a:off x="9989" y="0"/>
              <a:ext cx="5318125" cy="561340"/>
            </a:xfrm>
            <a:custGeom>
              <a:avLst/>
              <a:gdLst>
                <a:gd name="T0" fmla="*/ 0 w 5318125"/>
                <a:gd name="T1" fmla="*/ 561197 h 561340"/>
                <a:gd name="T2" fmla="*/ 5317914 w 5318125"/>
                <a:gd name="T3" fmla="*/ 561197 h 561340"/>
                <a:gd name="T4" fmla="*/ 5317914 w 5318125"/>
                <a:gd name="T5" fmla="*/ 0 h 561340"/>
                <a:gd name="T6" fmla="*/ 0 w 5318125"/>
                <a:gd name="T7" fmla="*/ 0 h 561340"/>
                <a:gd name="T8" fmla="*/ 0 w 5318125"/>
                <a:gd name="T9" fmla="*/ 561197 h 561340"/>
              </a:gdLst>
              <a:ahLst/>
              <a:cxnLst>
                <a:cxn ang="0">
                  <a:pos x="T0" y="T1"/>
                </a:cxn>
                <a:cxn ang="0">
                  <a:pos x="T2" y="T3"/>
                </a:cxn>
                <a:cxn ang="0">
                  <a:pos x="T4" y="T5"/>
                </a:cxn>
                <a:cxn ang="0">
                  <a:pos x="T6" y="T7"/>
                </a:cxn>
                <a:cxn ang="0">
                  <a:pos x="T8" y="T9"/>
                </a:cxn>
              </a:cxnLst>
              <a:rect l="0" t="0" r="r" b="b"/>
              <a:pathLst>
                <a:path w="5318125" h="561340">
                  <a:moveTo>
                    <a:pt x="0" y="561197"/>
                  </a:moveTo>
                  <a:lnTo>
                    <a:pt x="5317914" y="561197"/>
                  </a:lnTo>
                  <a:lnTo>
                    <a:pt x="5317914" y="0"/>
                  </a:lnTo>
                  <a:lnTo>
                    <a:pt x="0" y="0"/>
                  </a:lnTo>
                  <a:lnTo>
                    <a:pt x="0" y="561197"/>
                  </a:lnTo>
                  <a:close/>
                </a:path>
              </a:pathLst>
            </a:custGeom>
            <a:solidFill>
              <a:srgbClr val="053C7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4102" name="object 4">
              <a:extLst>
                <a:ext uri="{FF2B5EF4-FFF2-40B4-BE49-F238E27FC236}">
                  <a16:creationId xmlns:a16="http://schemas.microsoft.com/office/drawing/2014/main" id="{DE4DDBB2-E5C4-6B95-6E3C-6953B4BE82FE}"/>
                </a:ext>
              </a:extLst>
            </p:cNvPr>
            <p:cNvSpPr>
              <a:spLocks/>
            </p:cNvSpPr>
            <p:nvPr/>
          </p:nvSpPr>
          <p:spPr bwMode="auto">
            <a:xfrm>
              <a:off x="9989" y="548497"/>
              <a:ext cx="5318125" cy="25400"/>
            </a:xfrm>
            <a:custGeom>
              <a:avLst/>
              <a:gdLst>
                <a:gd name="T0" fmla="*/ 0 w 5318125"/>
                <a:gd name="T1" fmla="*/ 25400 h 25400"/>
                <a:gd name="T2" fmla="*/ 5317914 w 5318125"/>
                <a:gd name="T3" fmla="*/ 25400 h 25400"/>
                <a:gd name="T4" fmla="*/ 5317914 w 5318125"/>
                <a:gd name="T5" fmla="*/ 0 h 25400"/>
                <a:gd name="T6" fmla="*/ 0 w 5318125"/>
                <a:gd name="T7" fmla="*/ 0 h 25400"/>
                <a:gd name="T8" fmla="*/ 0 w 5318125"/>
                <a:gd name="T9" fmla="*/ 25400 h 25400"/>
              </a:gdLst>
              <a:ahLst/>
              <a:cxnLst>
                <a:cxn ang="0">
                  <a:pos x="T0" y="T1"/>
                </a:cxn>
                <a:cxn ang="0">
                  <a:pos x="T2" y="T3"/>
                </a:cxn>
                <a:cxn ang="0">
                  <a:pos x="T4" y="T5"/>
                </a:cxn>
                <a:cxn ang="0">
                  <a:pos x="T6" y="T7"/>
                </a:cxn>
                <a:cxn ang="0">
                  <a:pos x="T8" y="T9"/>
                </a:cxn>
              </a:cxnLst>
              <a:rect l="0" t="0" r="r" b="b"/>
              <a:pathLst>
                <a:path w="5318125" h="25400">
                  <a:moveTo>
                    <a:pt x="0" y="25400"/>
                  </a:moveTo>
                  <a:lnTo>
                    <a:pt x="5317914" y="25400"/>
                  </a:lnTo>
                  <a:lnTo>
                    <a:pt x="5317914" y="0"/>
                  </a:lnTo>
                  <a:lnTo>
                    <a:pt x="0" y="0"/>
                  </a:lnTo>
                  <a:lnTo>
                    <a:pt x="0" y="25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4103" name="object 5">
              <a:extLst>
                <a:ext uri="{FF2B5EF4-FFF2-40B4-BE49-F238E27FC236}">
                  <a16:creationId xmlns:a16="http://schemas.microsoft.com/office/drawing/2014/main" id="{A56AB5E2-2F41-9CA5-6B64-BE812B378AE4}"/>
                </a:ext>
              </a:extLst>
            </p:cNvPr>
            <p:cNvSpPr>
              <a:spLocks/>
            </p:cNvSpPr>
            <p:nvPr/>
          </p:nvSpPr>
          <p:spPr bwMode="auto">
            <a:xfrm>
              <a:off x="9989" y="0"/>
              <a:ext cx="0" cy="561340"/>
            </a:xfrm>
            <a:custGeom>
              <a:avLst/>
              <a:gdLst>
                <a:gd name="T0" fmla="*/ 0 h 561340"/>
                <a:gd name="T1" fmla="*/ 561197 h 561340"/>
              </a:gdLst>
              <a:ahLst/>
              <a:cxnLst>
                <a:cxn ang="0">
                  <a:pos x="0" y="T0"/>
                </a:cxn>
                <a:cxn ang="0">
                  <a:pos x="0" y="T1"/>
                </a:cxn>
              </a:cxnLst>
              <a:rect l="0" t="0" r="r" b="b"/>
              <a:pathLst>
                <a:path h="561340">
                  <a:moveTo>
                    <a:pt x="0" y="0"/>
                  </a:moveTo>
                  <a:lnTo>
                    <a:pt x="0" y="561197"/>
                  </a:lnTo>
                </a:path>
              </a:pathLst>
            </a:custGeom>
            <a:noFill/>
            <a:ln w="25399">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6" name="object 6">
            <a:extLst>
              <a:ext uri="{FF2B5EF4-FFF2-40B4-BE49-F238E27FC236}">
                <a16:creationId xmlns:a16="http://schemas.microsoft.com/office/drawing/2014/main" id="{0BF4F675-7249-A788-B300-C81E5D77A271}"/>
              </a:ext>
            </a:extLst>
          </p:cNvPr>
          <p:cNvSpPr txBox="1">
            <a:spLocks noGrp="1"/>
          </p:cNvSpPr>
          <p:nvPr>
            <p:ph type="title"/>
          </p:nvPr>
        </p:nvSpPr>
        <p:spPr>
          <a:xfrm>
            <a:off x="1728788" y="1249364"/>
            <a:ext cx="4348162" cy="390525"/>
          </a:xfrm>
        </p:spPr>
        <p:txBody>
          <a:bodyPr vert="horz" wrap="square" lIns="0" tIns="12700" rIns="0" bIns="0" numCol="1" rtlCol="0" anchor="t" anchorCtr="0" compatLnSpc="1">
            <a:prstTxWarp prst="textNoShape">
              <a:avLst/>
            </a:prstTxWarp>
            <a:spAutoFit/>
          </a:bodyPr>
          <a:lstStyle/>
          <a:p>
            <a:pPr marL="12700" eaLnBrk="1" fontAlgn="auto" hangingPunct="1">
              <a:spcBef>
                <a:spcPts val="100"/>
              </a:spcBef>
              <a:spcAft>
                <a:spcPts val="0"/>
              </a:spcAft>
              <a:defRPr/>
            </a:pPr>
            <a:r>
              <a:rPr dirty="0"/>
              <a:t>Pastor</a:t>
            </a:r>
            <a:r>
              <a:rPr spc="-60" dirty="0"/>
              <a:t> </a:t>
            </a:r>
            <a:r>
              <a:rPr dirty="0"/>
              <a:t>Bob’s</a:t>
            </a:r>
            <a:r>
              <a:rPr spc="-45" dirty="0"/>
              <a:t> </a:t>
            </a:r>
            <a:r>
              <a:rPr dirty="0"/>
              <a:t>Message</a:t>
            </a:r>
            <a:r>
              <a:rPr spc="-50" dirty="0"/>
              <a:t> </a:t>
            </a:r>
            <a:r>
              <a:rPr spc="-10" dirty="0"/>
              <a:t>Continues...</a:t>
            </a:r>
          </a:p>
        </p:txBody>
      </p:sp>
      <p:sp>
        <p:nvSpPr>
          <p:cNvPr id="4100" name="object 7">
            <a:extLst>
              <a:ext uri="{FF2B5EF4-FFF2-40B4-BE49-F238E27FC236}">
                <a16:creationId xmlns:a16="http://schemas.microsoft.com/office/drawing/2014/main" id="{C73C20B0-1B8F-C54F-0C93-7ABE2F7D3207}"/>
              </a:ext>
            </a:extLst>
          </p:cNvPr>
          <p:cNvSpPr>
            <a:spLocks/>
          </p:cNvSpPr>
          <p:nvPr/>
        </p:nvSpPr>
        <p:spPr bwMode="auto">
          <a:xfrm>
            <a:off x="1239838" y="1809750"/>
            <a:ext cx="5287962" cy="3057692"/>
          </a:xfrm>
          <a:custGeom>
            <a:avLst/>
            <a:gdLst>
              <a:gd name="T0" fmla="*/ 0 w 5288915"/>
              <a:gd name="T1" fmla="*/ 6934077 h 6934200"/>
              <a:gd name="T2" fmla="*/ 5288401 w 5288915"/>
              <a:gd name="T3" fmla="*/ 6934077 h 6934200"/>
              <a:gd name="T4" fmla="*/ 5288401 w 5288915"/>
              <a:gd name="T5" fmla="*/ 0 h 6934200"/>
              <a:gd name="T6" fmla="*/ 0 w 5288915"/>
              <a:gd name="T7" fmla="*/ 0 h 6934200"/>
              <a:gd name="T8" fmla="*/ 0 w 5288915"/>
              <a:gd name="T9" fmla="*/ 6934077 h 6934200"/>
            </a:gdLst>
            <a:ahLst/>
            <a:cxnLst>
              <a:cxn ang="0">
                <a:pos x="T0" y="T1"/>
              </a:cxn>
              <a:cxn ang="0">
                <a:pos x="T2" y="T3"/>
              </a:cxn>
              <a:cxn ang="0">
                <a:pos x="T4" y="T5"/>
              </a:cxn>
              <a:cxn ang="0">
                <a:pos x="T6" y="T7"/>
              </a:cxn>
              <a:cxn ang="0">
                <a:pos x="T8" y="T9"/>
              </a:cxn>
            </a:cxnLst>
            <a:rect l="0" t="0" r="r" b="b"/>
            <a:pathLst>
              <a:path w="5288915" h="6934200">
                <a:moveTo>
                  <a:pt x="0" y="6934077"/>
                </a:moveTo>
                <a:lnTo>
                  <a:pt x="5288401" y="6934077"/>
                </a:lnTo>
                <a:lnTo>
                  <a:pt x="5288401" y="0"/>
                </a:lnTo>
                <a:lnTo>
                  <a:pt x="0" y="0"/>
                </a:lnTo>
                <a:lnTo>
                  <a:pt x="0" y="6934077"/>
                </a:lnTo>
                <a:close/>
              </a:path>
            </a:pathLst>
          </a:custGeom>
          <a:noFill/>
          <a:ln w="25399">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 name="TextBox 3">
            <a:extLst>
              <a:ext uri="{FF2B5EF4-FFF2-40B4-BE49-F238E27FC236}">
                <a16:creationId xmlns:a16="http://schemas.microsoft.com/office/drawing/2014/main" id="{3E0225FE-A9D1-DF1B-4802-3A5092CBA828}"/>
              </a:ext>
            </a:extLst>
          </p:cNvPr>
          <p:cNvSpPr txBox="1"/>
          <p:nvPr/>
        </p:nvSpPr>
        <p:spPr>
          <a:xfrm>
            <a:off x="1220788" y="1825442"/>
            <a:ext cx="5318124" cy="3108543"/>
          </a:xfrm>
          <a:prstGeom prst="rect">
            <a:avLst/>
          </a:prstGeom>
          <a:noFill/>
        </p:spPr>
        <p:txBody>
          <a:bodyPr wrap="square">
            <a:spAutoFit/>
          </a:bodyPr>
          <a:lstStyle/>
          <a:p>
            <a:r>
              <a:rPr lang="en-US" sz="1000" dirty="0"/>
              <a:t>them from God's forgiveness. Still others may not even realize that God's compassion has been sustaining them through life's difficulties.</a:t>
            </a:r>
          </a:p>
          <a:p>
            <a:r>
              <a:rPr lang="en-US" sz="1000" dirty="0"/>
              <a:t>Whether they recognize it or not, God's compassion is evident in His patience, His provision, and the opportunity He gives them to hear the Gospel. We must not keep this wonderful message to ourselves!</a:t>
            </a:r>
            <a:r>
              <a:rPr lang="en-US" dirty="0"/>
              <a:t> </a:t>
            </a:r>
            <a:r>
              <a:rPr lang="en-US" sz="1000" dirty="0"/>
              <a:t>We can share God's love through a kind word, a helping hand, a listening ear, or a simple invitation to church. Most importantly, we can tell others about Jesus Christ and the salvation He offers. We cannot save anyone, but we can point them to the One who can.</a:t>
            </a:r>
          </a:p>
          <a:p>
            <a:r>
              <a:rPr lang="en-US" sz="1000" dirty="0"/>
              <a:t>Remember, someone once shared God's love with us. Now it is our turn to share it with someone else.</a:t>
            </a:r>
          </a:p>
          <a:p>
            <a:r>
              <a:rPr lang="en-US" sz="1000" dirty="0"/>
              <a:t>God loves you, and He loves the people around you. His compassion is real, His invitation is open, and His salvation is everlasting for those who truly trust in Jesus Christ. Let us never be ashamed to tell the world that God's love is greater than our failures and His grace is sufficient for every sinner who comes to Him in faith.</a:t>
            </a:r>
          </a:p>
          <a:p>
            <a:endParaRPr lang="en-US" sz="1000" dirty="0"/>
          </a:p>
          <a:p>
            <a:r>
              <a:rPr lang="en-US" sz="1000" dirty="0"/>
              <a:t>Pastor Bob</a:t>
            </a:r>
          </a:p>
          <a:p>
            <a:r>
              <a:rPr lang="en-US" dirty="0"/>
              <a:t> </a:t>
            </a:r>
          </a:p>
          <a:p>
            <a:endParaRPr lang="en-US" sz="1000" dirty="0"/>
          </a:p>
        </p:txBody>
      </p:sp>
      <p:pic>
        <p:nvPicPr>
          <p:cNvPr id="7" name="Picture 6">
            <a:extLst>
              <a:ext uri="{FF2B5EF4-FFF2-40B4-BE49-F238E27FC236}">
                <a16:creationId xmlns:a16="http://schemas.microsoft.com/office/drawing/2014/main" id="{04569F30-FD5B-B645-3BDC-993D418AAB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8412" y="4949702"/>
            <a:ext cx="5278437" cy="241626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22" name="object 2">
            <a:extLst>
              <a:ext uri="{FF2B5EF4-FFF2-40B4-BE49-F238E27FC236}">
                <a16:creationId xmlns:a16="http://schemas.microsoft.com/office/drawing/2014/main" id="{98FCE44B-9246-5710-DF05-DE4A56C825F3}"/>
              </a:ext>
            </a:extLst>
          </p:cNvPr>
          <p:cNvGrpSpPr>
            <a:grpSpLocks/>
          </p:cNvGrpSpPr>
          <p:nvPr/>
        </p:nvGrpSpPr>
        <p:grpSpPr bwMode="auto">
          <a:xfrm>
            <a:off x="1219200" y="1247775"/>
            <a:ext cx="5327650" cy="596900"/>
            <a:chOff x="0" y="0"/>
            <a:chExt cx="5328285" cy="596265"/>
          </a:xfrm>
        </p:grpSpPr>
        <p:sp>
          <p:nvSpPr>
            <p:cNvPr id="5125" name="object 3">
              <a:extLst>
                <a:ext uri="{FF2B5EF4-FFF2-40B4-BE49-F238E27FC236}">
                  <a16:creationId xmlns:a16="http://schemas.microsoft.com/office/drawing/2014/main" id="{F4C837C8-2D8B-DEDF-43BC-350D2DBBEF04}"/>
                </a:ext>
              </a:extLst>
            </p:cNvPr>
            <p:cNvSpPr>
              <a:spLocks/>
            </p:cNvSpPr>
            <p:nvPr/>
          </p:nvSpPr>
          <p:spPr bwMode="auto">
            <a:xfrm>
              <a:off x="0" y="0"/>
              <a:ext cx="5328285" cy="583565"/>
            </a:xfrm>
            <a:custGeom>
              <a:avLst/>
              <a:gdLst>
                <a:gd name="T0" fmla="*/ 0 w 5328285"/>
                <a:gd name="T1" fmla="*/ 583051 h 583565"/>
                <a:gd name="T2" fmla="*/ 5327903 w 5328285"/>
                <a:gd name="T3" fmla="*/ 583051 h 583565"/>
                <a:gd name="T4" fmla="*/ 5327903 w 5328285"/>
                <a:gd name="T5" fmla="*/ 0 h 583565"/>
                <a:gd name="T6" fmla="*/ 0 w 5328285"/>
                <a:gd name="T7" fmla="*/ 0 h 583565"/>
                <a:gd name="T8" fmla="*/ 0 w 5328285"/>
                <a:gd name="T9" fmla="*/ 583051 h 583565"/>
              </a:gdLst>
              <a:ahLst/>
              <a:cxnLst>
                <a:cxn ang="0">
                  <a:pos x="T0" y="T1"/>
                </a:cxn>
                <a:cxn ang="0">
                  <a:pos x="T2" y="T3"/>
                </a:cxn>
                <a:cxn ang="0">
                  <a:pos x="T4" y="T5"/>
                </a:cxn>
                <a:cxn ang="0">
                  <a:pos x="T6" y="T7"/>
                </a:cxn>
                <a:cxn ang="0">
                  <a:pos x="T8" y="T9"/>
                </a:cxn>
              </a:cxnLst>
              <a:rect l="0" t="0" r="r" b="b"/>
              <a:pathLst>
                <a:path w="5328285" h="583565">
                  <a:moveTo>
                    <a:pt x="0" y="583051"/>
                  </a:moveTo>
                  <a:lnTo>
                    <a:pt x="5327903" y="583051"/>
                  </a:lnTo>
                  <a:lnTo>
                    <a:pt x="5327903" y="0"/>
                  </a:lnTo>
                  <a:lnTo>
                    <a:pt x="0" y="0"/>
                  </a:lnTo>
                  <a:lnTo>
                    <a:pt x="0" y="583051"/>
                  </a:lnTo>
                  <a:close/>
                </a:path>
              </a:pathLst>
            </a:custGeom>
            <a:solidFill>
              <a:srgbClr val="053C7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5126" name="object 4">
              <a:extLst>
                <a:ext uri="{FF2B5EF4-FFF2-40B4-BE49-F238E27FC236}">
                  <a16:creationId xmlns:a16="http://schemas.microsoft.com/office/drawing/2014/main" id="{CE5D4227-D16E-1508-6FA0-EFDEEBCABC57}"/>
                </a:ext>
              </a:extLst>
            </p:cNvPr>
            <p:cNvSpPr>
              <a:spLocks/>
            </p:cNvSpPr>
            <p:nvPr/>
          </p:nvSpPr>
          <p:spPr bwMode="auto">
            <a:xfrm>
              <a:off x="0" y="570352"/>
              <a:ext cx="5328285" cy="25400"/>
            </a:xfrm>
            <a:custGeom>
              <a:avLst/>
              <a:gdLst>
                <a:gd name="T0" fmla="*/ 0 w 5328285"/>
                <a:gd name="T1" fmla="*/ 25400 h 25400"/>
                <a:gd name="T2" fmla="*/ 5327903 w 5328285"/>
                <a:gd name="T3" fmla="*/ 25400 h 25400"/>
                <a:gd name="T4" fmla="*/ 5327903 w 5328285"/>
                <a:gd name="T5" fmla="*/ 0 h 25400"/>
                <a:gd name="T6" fmla="*/ 0 w 5328285"/>
                <a:gd name="T7" fmla="*/ 0 h 25400"/>
                <a:gd name="T8" fmla="*/ 0 w 5328285"/>
                <a:gd name="T9" fmla="*/ 25400 h 25400"/>
              </a:gdLst>
              <a:ahLst/>
              <a:cxnLst>
                <a:cxn ang="0">
                  <a:pos x="T0" y="T1"/>
                </a:cxn>
                <a:cxn ang="0">
                  <a:pos x="T2" y="T3"/>
                </a:cxn>
                <a:cxn ang="0">
                  <a:pos x="T4" y="T5"/>
                </a:cxn>
                <a:cxn ang="0">
                  <a:pos x="T6" y="T7"/>
                </a:cxn>
                <a:cxn ang="0">
                  <a:pos x="T8" y="T9"/>
                </a:cxn>
              </a:cxnLst>
              <a:rect l="0" t="0" r="r" b="b"/>
              <a:pathLst>
                <a:path w="5328285" h="25400">
                  <a:moveTo>
                    <a:pt x="0" y="25400"/>
                  </a:moveTo>
                  <a:lnTo>
                    <a:pt x="5327903" y="25400"/>
                  </a:lnTo>
                  <a:lnTo>
                    <a:pt x="5327903" y="0"/>
                  </a:lnTo>
                  <a:lnTo>
                    <a:pt x="0" y="0"/>
                  </a:lnTo>
                  <a:lnTo>
                    <a:pt x="0" y="25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grpSp>
      <p:sp>
        <p:nvSpPr>
          <p:cNvPr id="5" name="object 5">
            <a:extLst>
              <a:ext uri="{FF2B5EF4-FFF2-40B4-BE49-F238E27FC236}">
                <a16:creationId xmlns:a16="http://schemas.microsoft.com/office/drawing/2014/main" id="{7ECC54B3-D0C5-3DF0-FE72-7BD884E596E4}"/>
              </a:ext>
            </a:extLst>
          </p:cNvPr>
          <p:cNvSpPr txBox="1">
            <a:spLocks noGrp="1"/>
          </p:cNvSpPr>
          <p:nvPr>
            <p:ph type="title"/>
          </p:nvPr>
        </p:nvSpPr>
        <p:spPr>
          <a:xfrm>
            <a:off x="1708151" y="1270001"/>
            <a:ext cx="4348163" cy="390525"/>
          </a:xfrm>
        </p:spPr>
        <p:txBody>
          <a:bodyPr vert="horz" wrap="square" lIns="0" tIns="12700" rIns="0" bIns="0" numCol="1" rtlCol="0" anchor="t" anchorCtr="0" compatLnSpc="1">
            <a:prstTxWarp prst="textNoShape">
              <a:avLst/>
            </a:prstTxWarp>
            <a:spAutoFit/>
          </a:bodyPr>
          <a:lstStyle/>
          <a:p>
            <a:pPr marL="12700" eaLnBrk="1" fontAlgn="auto" hangingPunct="1">
              <a:spcBef>
                <a:spcPts val="100"/>
              </a:spcBef>
              <a:spcAft>
                <a:spcPts val="0"/>
              </a:spcAft>
              <a:defRPr/>
            </a:pPr>
            <a:r>
              <a:rPr dirty="0"/>
              <a:t>Pastor</a:t>
            </a:r>
            <a:r>
              <a:rPr spc="-60" dirty="0"/>
              <a:t> </a:t>
            </a:r>
            <a:r>
              <a:rPr dirty="0"/>
              <a:t>Bob’s</a:t>
            </a:r>
            <a:r>
              <a:rPr spc="-45" dirty="0"/>
              <a:t> </a:t>
            </a:r>
            <a:r>
              <a:rPr dirty="0"/>
              <a:t>Message</a:t>
            </a:r>
            <a:r>
              <a:rPr spc="-50" dirty="0"/>
              <a:t> </a:t>
            </a:r>
            <a:r>
              <a:rPr spc="-10" dirty="0"/>
              <a:t>Continues...</a:t>
            </a:r>
          </a:p>
        </p:txBody>
      </p:sp>
      <p:sp>
        <p:nvSpPr>
          <p:cNvPr id="5124" name="object 6">
            <a:extLst>
              <a:ext uri="{FF2B5EF4-FFF2-40B4-BE49-F238E27FC236}">
                <a16:creationId xmlns:a16="http://schemas.microsoft.com/office/drawing/2014/main" id="{51FEF334-B518-3333-9447-526077A34719}"/>
              </a:ext>
            </a:extLst>
          </p:cNvPr>
          <p:cNvSpPr>
            <a:spLocks/>
          </p:cNvSpPr>
          <p:nvPr/>
        </p:nvSpPr>
        <p:spPr bwMode="auto">
          <a:xfrm>
            <a:off x="1235076" y="1819276"/>
            <a:ext cx="5299075" cy="6938963"/>
          </a:xfrm>
          <a:custGeom>
            <a:avLst/>
            <a:gdLst>
              <a:gd name="T0" fmla="*/ 0 w 5300345"/>
              <a:gd name="T1" fmla="*/ 6937491 h 6938009"/>
              <a:gd name="T2" fmla="*/ 5299831 w 5300345"/>
              <a:gd name="T3" fmla="*/ 6937491 h 6938009"/>
              <a:gd name="T4" fmla="*/ 5299831 w 5300345"/>
              <a:gd name="T5" fmla="*/ 0 h 6938009"/>
              <a:gd name="T6" fmla="*/ 0 w 5300345"/>
              <a:gd name="T7" fmla="*/ 0 h 6938009"/>
              <a:gd name="T8" fmla="*/ 0 w 5300345"/>
              <a:gd name="T9" fmla="*/ 6937491 h 6938009"/>
            </a:gdLst>
            <a:ahLst/>
            <a:cxnLst>
              <a:cxn ang="0">
                <a:pos x="T0" y="T1"/>
              </a:cxn>
              <a:cxn ang="0">
                <a:pos x="T2" y="T3"/>
              </a:cxn>
              <a:cxn ang="0">
                <a:pos x="T4" y="T5"/>
              </a:cxn>
              <a:cxn ang="0">
                <a:pos x="T6" y="T7"/>
              </a:cxn>
              <a:cxn ang="0">
                <a:pos x="T8" y="T9"/>
              </a:cxn>
            </a:cxnLst>
            <a:rect l="0" t="0" r="r" b="b"/>
            <a:pathLst>
              <a:path w="5300345" h="6938009">
                <a:moveTo>
                  <a:pt x="0" y="6937491"/>
                </a:moveTo>
                <a:lnTo>
                  <a:pt x="5299831" y="6937491"/>
                </a:lnTo>
                <a:lnTo>
                  <a:pt x="5299831" y="0"/>
                </a:lnTo>
                <a:lnTo>
                  <a:pt x="0" y="0"/>
                </a:lnTo>
                <a:lnTo>
                  <a:pt x="0" y="6937491"/>
                </a:lnTo>
                <a:close/>
              </a:path>
            </a:pathLst>
          </a:custGeom>
          <a:noFill/>
          <a:ln w="25399">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 name="TextBox 3">
            <a:extLst>
              <a:ext uri="{FF2B5EF4-FFF2-40B4-BE49-F238E27FC236}">
                <a16:creationId xmlns:a16="http://schemas.microsoft.com/office/drawing/2014/main" id="{F467A680-8E24-4465-4311-634A0AC3255B}"/>
              </a:ext>
            </a:extLst>
          </p:cNvPr>
          <p:cNvSpPr txBox="1"/>
          <p:nvPr/>
        </p:nvSpPr>
        <p:spPr>
          <a:xfrm>
            <a:off x="1235075" y="1793335"/>
            <a:ext cx="5299075" cy="7201972"/>
          </a:xfrm>
          <a:prstGeom prst="rect">
            <a:avLst/>
          </a:prstGeom>
          <a:noFill/>
        </p:spPr>
        <p:txBody>
          <a:bodyPr wrap="square">
            <a:spAutoFit/>
          </a:bodyPr>
          <a:lstStyle/>
          <a:p>
            <a:pPr marL="0" marR="0">
              <a:buNone/>
            </a:pPr>
            <a:r>
              <a:rPr lang="en-US" sz="1100" b="1" dirty="0">
                <a:solidFill>
                  <a:schemeClr val="tx1"/>
                </a:solidFill>
                <a:effectLst/>
                <a:latin typeface="Arial" panose="020B0604020202020204" pitchFamily="34" charset="0"/>
                <a:ea typeface="Times New Roman" panose="02020603050405020304" pitchFamily="18" charset="0"/>
                <a:cs typeface="Aptos" panose="020B0004020202020204" pitchFamily="34" charset="0"/>
              </a:rPr>
              <a:t>Introduction: Remembering the God Who Forgives</a:t>
            </a:r>
            <a:endParaRPr lang="en-US" sz="1100" dirty="0">
              <a:effectLst/>
              <a:latin typeface="Arial" panose="020B0604020202020204" pitchFamily="34" charset="0"/>
              <a:ea typeface="Aptos" panose="020B0004020202020204" pitchFamily="34" charset="0"/>
              <a:cs typeface="Aptos" panose="020B0004020202020204" pitchFamily="34" charset="0"/>
            </a:endParaRPr>
          </a:p>
          <a:p>
            <a:pPr marL="0" marR="0">
              <a:buNone/>
            </a:pPr>
            <a:r>
              <a:rPr lang="en-US" sz="1000" dirty="0">
                <a:solidFill>
                  <a:schemeClr val="tx1"/>
                </a:solidFill>
                <a:effectLst/>
                <a:latin typeface="Arial" panose="020B0604020202020204" pitchFamily="34" charset="0"/>
                <a:ea typeface="Times New Roman" panose="02020603050405020304" pitchFamily="18" charset="0"/>
                <a:cs typeface="Aptos" panose="020B0004020202020204" pitchFamily="34" charset="0"/>
              </a:rPr>
              <a:t>We begin our second unit in the Fall 2026 Bible Studies for Life series with a subject that touches every one of our lives: forgiveness. Our new unit is titled The Beauty of Forgiveness, and our first session is called “The Source of Forgiveness.” The focus of this lesson is a truth we must never forget: forgiveness reflects the character of God.</a:t>
            </a:r>
            <a:endParaRPr lang="en-US" sz="1000" dirty="0">
              <a:effectLst/>
              <a:latin typeface="Arial" panose="020B0604020202020204" pitchFamily="34" charset="0"/>
              <a:ea typeface="Aptos" panose="020B0004020202020204" pitchFamily="34" charset="0"/>
              <a:cs typeface="Aptos" panose="020B0004020202020204" pitchFamily="34" charset="0"/>
            </a:endParaRPr>
          </a:p>
          <a:p>
            <a:pPr marL="0" marR="0">
              <a:buNone/>
            </a:pPr>
            <a:r>
              <a:rPr lang="en-US" sz="1000" dirty="0">
                <a:solidFill>
                  <a:schemeClr val="tx1"/>
                </a:solidFill>
                <a:effectLst/>
                <a:latin typeface="Arial" panose="020B0604020202020204" pitchFamily="34" charset="0"/>
                <a:ea typeface="Times New Roman" panose="02020603050405020304" pitchFamily="18" charset="0"/>
                <a:cs typeface="Aptos" panose="020B0004020202020204" pitchFamily="34" charset="0"/>
              </a:rPr>
              <a:t>Think about how much forgiveness means to us. Every person has made mistakes, spoken words they wish they could take back, and made decisions they later regretted. We have all needed forgiveness from someone else, and we have all faced moments when someone needed forgiveness from us.</a:t>
            </a:r>
            <a:endParaRPr lang="en-US" sz="1000" dirty="0">
              <a:effectLst/>
              <a:latin typeface="Arial" panose="020B0604020202020204" pitchFamily="34" charset="0"/>
              <a:ea typeface="Aptos" panose="020B0004020202020204" pitchFamily="34" charset="0"/>
              <a:cs typeface="Aptos" panose="020B0004020202020204" pitchFamily="34" charset="0"/>
            </a:endParaRPr>
          </a:p>
          <a:p>
            <a:pPr marL="0" marR="0">
              <a:buNone/>
            </a:pPr>
            <a:r>
              <a:rPr lang="en-US" sz="1000" dirty="0">
                <a:solidFill>
                  <a:schemeClr val="tx1"/>
                </a:solidFill>
                <a:effectLst/>
                <a:latin typeface="Arial" panose="020B0604020202020204" pitchFamily="34" charset="0"/>
                <a:ea typeface="Times New Roman" panose="02020603050405020304" pitchFamily="18" charset="0"/>
                <a:cs typeface="Aptos" panose="020B0004020202020204" pitchFamily="34" charset="0"/>
              </a:rPr>
              <a:t>Yet forgiveness does not always come easily. Sometimes the wounds people inflict upon us run deep. A careless comment may hurt for a moment, but betrayal can leave scars that remain for years. We may tell someone we have forgiven them while continuing to replay the offense in our minds. We may even find ourselves hoping that the person who hurt us will eventually get what we believe they deserve.</a:t>
            </a:r>
            <a:endParaRPr lang="en-US" sz="1000" dirty="0">
              <a:effectLst/>
              <a:latin typeface="Arial" panose="020B0604020202020204" pitchFamily="34" charset="0"/>
              <a:ea typeface="Aptos" panose="020B0004020202020204" pitchFamily="34" charset="0"/>
              <a:cs typeface="Aptos" panose="020B0004020202020204" pitchFamily="34" charset="0"/>
            </a:endParaRPr>
          </a:p>
          <a:p>
            <a:pPr marL="0" marR="0">
              <a:buNone/>
            </a:pPr>
            <a:r>
              <a:rPr lang="en-US" sz="1000" dirty="0">
                <a:solidFill>
                  <a:schemeClr val="tx1"/>
                </a:solidFill>
                <a:effectLst/>
                <a:latin typeface="Arial" panose="020B0604020202020204" pitchFamily="34" charset="0"/>
                <a:ea typeface="Times New Roman" panose="02020603050405020304" pitchFamily="18" charset="0"/>
                <a:cs typeface="Aptos" panose="020B0004020202020204" pitchFamily="34" charset="0"/>
              </a:rPr>
              <a:t>Then we turn to the Word of God and discover something wonderful. God does not treat His children according to what their sins deserve. He is merciful, gracious, patient, and ready to forgive those who come to Him in repentance.</a:t>
            </a:r>
            <a:endParaRPr lang="en-US" sz="1000" dirty="0">
              <a:effectLst/>
              <a:latin typeface="Arial" panose="020B0604020202020204" pitchFamily="34" charset="0"/>
              <a:ea typeface="Aptos" panose="020B0004020202020204" pitchFamily="34" charset="0"/>
              <a:cs typeface="Aptos" panose="020B0004020202020204" pitchFamily="34" charset="0"/>
            </a:endParaRPr>
          </a:p>
          <a:p>
            <a:pPr marL="0" marR="0">
              <a:buNone/>
            </a:pPr>
            <a:r>
              <a:rPr lang="en-US" sz="1000" dirty="0">
                <a:solidFill>
                  <a:schemeClr val="tx1"/>
                </a:solidFill>
                <a:effectLst/>
                <a:latin typeface="Arial" panose="020B0604020202020204" pitchFamily="34" charset="0"/>
                <a:ea typeface="Times New Roman" panose="02020603050405020304" pitchFamily="18" charset="0"/>
                <a:cs typeface="Aptos" panose="020B0004020202020204" pitchFamily="34" charset="0"/>
              </a:rPr>
              <a:t>Psalm 103 reminds us that forgiveness begins with the character of God. We do not have to persuade God to become merciful. Mercy is already part of who He is. His forgiveness flows from His holy, loving, and compassionate nature.</a:t>
            </a:r>
            <a:endParaRPr lang="en-US" sz="1000" dirty="0">
              <a:effectLst/>
              <a:latin typeface="Arial" panose="020B0604020202020204" pitchFamily="34" charset="0"/>
              <a:ea typeface="Aptos" panose="020B0004020202020204" pitchFamily="34" charset="0"/>
              <a:cs typeface="Aptos" panose="020B0004020202020204" pitchFamily="34" charset="0"/>
            </a:endParaRPr>
          </a:p>
          <a:p>
            <a:pPr marL="0" marR="0">
              <a:buNone/>
            </a:pPr>
            <a:r>
              <a:rPr lang="en-US" sz="1000" dirty="0">
                <a:solidFill>
                  <a:schemeClr val="tx1"/>
                </a:solidFill>
                <a:effectLst/>
                <a:latin typeface="Arial" panose="020B0604020202020204" pitchFamily="34" charset="0"/>
                <a:ea typeface="Times New Roman" panose="02020603050405020304" pitchFamily="18" charset="0"/>
                <a:cs typeface="Aptos" panose="020B0004020202020204" pitchFamily="34" charset="0"/>
              </a:rPr>
              <a:t>As we study this psalm, we will discover three important truths: we must remember God's benefits, recognize God's merciful character, and reflect God's forgiveness in our relationships with others.</a:t>
            </a:r>
          </a:p>
          <a:p>
            <a:r>
              <a:rPr lang="en-US" sz="1100" b="1" dirty="0"/>
              <a:t>A Brief History of Psalm 103</a:t>
            </a:r>
            <a:endParaRPr lang="en-US" sz="1100" dirty="0"/>
          </a:p>
          <a:p>
            <a:r>
              <a:rPr lang="en-US" sz="1000" dirty="0"/>
              <a:t>Psalm 103 is attributed to David. Although the exact circumstances surrounding its composition are not identified, the psalm reveals the heart of someone who has spent time reflecting on the goodness, mercy, and faithfulness of God.</a:t>
            </a:r>
          </a:p>
          <a:p>
            <a:r>
              <a:rPr lang="en-US" sz="1000" dirty="0"/>
              <a:t>David knew what it meant to experience God's blessings, but he also knew what it meant to need God's forgiveness. His life included victories and failures, moments of courage and moments of weakness. He had experienced God's deliverance, provision, correction, and mercy. David understood that a relationship with God was not something to take for granted. God's people needed to remember who He was and what He had done for them.</a:t>
            </a:r>
          </a:p>
          <a:p>
            <a:r>
              <a:rPr lang="en-US" sz="1000" dirty="0"/>
              <a:t>Psalm 103 is a song of praise that begins with a personal command: “Bless the LORD, O my soul.” David speaks to his own soul, calling himself to remember the goodness of God rather than allowing his attention to drift toward life's troubles.</a:t>
            </a:r>
          </a:p>
          <a:p>
            <a:r>
              <a:rPr lang="en-US" sz="1000" dirty="0"/>
              <a:t>The psalm then moves from personal praise to a declaration of God's character. David describes the Lord as merciful, gracious, slow to anger, and abundant in mercy. He explains that God does not continually accuse His people or repay them according to their sins. Instead, the Lord shows compassion to those who fear Him.</a:t>
            </a:r>
          </a:p>
          <a:p>
            <a:r>
              <a:rPr lang="en-US" sz="1000" dirty="0"/>
              <a:t>These words reflect the great truth revealed throughout Scripture: God is holy, and sin matters to Him, but He is also compassionate and willing to forgive.</a:t>
            </a:r>
          </a:p>
          <a:p>
            <a:r>
              <a:rPr lang="en-US" sz="1000" dirty="0"/>
              <a:t>Psalm 103 also reminds us of God's covenant faithfulness. His mercy is not a passing emotion that disappears when circumstances change. This psalm gives us a reason to praise God even when life is difficult. We may not understand everything happening around us, but we can remember who God is. The God who forgives is the same God who</a:t>
            </a:r>
            <a:endParaRPr lang="en-US" sz="1000" dirty="0">
              <a:effectLst/>
              <a:latin typeface="Aptos" panose="020B0004020202020204" pitchFamily="34" charset="0"/>
              <a:ea typeface="Aptos" panose="020B0004020202020204" pitchFamily="34" charset="0"/>
              <a:cs typeface="Aptos" panose="020B00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object 2">
            <a:extLst>
              <a:ext uri="{FF2B5EF4-FFF2-40B4-BE49-F238E27FC236}">
                <a16:creationId xmlns:a16="http://schemas.microsoft.com/office/drawing/2014/main" id="{3269D662-B8C8-B970-9BFB-134D9E56DA41}"/>
              </a:ext>
            </a:extLst>
          </p:cNvPr>
          <p:cNvSpPr>
            <a:spLocks/>
          </p:cNvSpPr>
          <p:nvPr/>
        </p:nvSpPr>
        <p:spPr bwMode="auto">
          <a:xfrm>
            <a:off x="1219200" y="1247775"/>
            <a:ext cx="5327650" cy="446088"/>
          </a:xfrm>
          <a:custGeom>
            <a:avLst/>
            <a:gdLst>
              <a:gd name="T0" fmla="*/ 0 w 5328285"/>
              <a:gd name="T1" fmla="*/ 0 h 445134"/>
              <a:gd name="T2" fmla="*/ 0 w 5328285"/>
              <a:gd name="T3" fmla="*/ 445139 h 445134"/>
              <a:gd name="T4" fmla="*/ 5327903 w 5328285"/>
              <a:gd name="T5" fmla="*/ 445139 h 445134"/>
              <a:gd name="T6" fmla="*/ 5327903 w 5328285"/>
              <a:gd name="T7" fmla="*/ 0 h 445134"/>
              <a:gd name="T8" fmla="*/ 0 w 5328285"/>
              <a:gd name="T9" fmla="*/ 0 h 445134"/>
            </a:gdLst>
            <a:ahLst/>
            <a:cxnLst>
              <a:cxn ang="0">
                <a:pos x="T0" y="T1"/>
              </a:cxn>
              <a:cxn ang="0">
                <a:pos x="T2" y="T3"/>
              </a:cxn>
              <a:cxn ang="0">
                <a:pos x="T4" y="T5"/>
              </a:cxn>
              <a:cxn ang="0">
                <a:pos x="T6" y="T7"/>
              </a:cxn>
              <a:cxn ang="0">
                <a:pos x="T8" y="T9"/>
              </a:cxn>
            </a:cxnLst>
            <a:rect l="0" t="0" r="r" b="b"/>
            <a:pathLst>
              <a:path w="5328285" h="445134">
                <a:moveTo>
                  <a:pt x="0" y="0"/>
                </a:moveTo>
                <a:lnTo>
                  <a:pt x="0" y="445139"/>
                </a:lnTo>
                <a:lnTo>
                  <a:pt x="5327903" y="445139"/>
                </a:lnTo>
                <a:lnTo>
                  <a:pt x="5327903" y="0"/>
                </a:lnTo>
                <a:lnTo>
                  <a:pt x="0" y="0"/>
                </a:lnTo>
                <a:close/>
              </a:path>
            </a:pathLst>
          </a:custGeom>
          <a:solidFill>
            <a:srgbClr val="03294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3" name="object 3">
            <a:extLst>
              <a:ext uri="{FF2B5EF4-FFF2-40B4-BE49-F238E27FC236}">
                <a16:creationId xmlns:a16="http://schemas.microsoft.com/office/drawing/2014/main" id="{55C7EFD7-3B44-4405-AA3E-A4A874C6EC56}"/>
              </a:ext>
            </a:extLst>
          </p:cNvPr>
          <p:cNvSpPr txBox="1">
            <a:spLocks noGrp="1"/>
          </p:cNvSpPr>
          <p:nvPr>
            <p:ph type="title"/>
          </p:nvPr>
        </p:nvSpPr>
        <p:spPr>
          <a:xfrm>
            <a:off x="1398588" y="1262063"/>
            <a:ext cx="4972050" cy="392112"/>
          </a:xfrm>
        </p:spPr>
        <p:txBody>
          <a:bodyPr vert="horz" wrap="square" lIns="0" tIns="12700" rIns="0" bIns="0" numCol="1" rtlCol="0" anchor="t" anchorCtr="0" compatLnSpc="1">
            <a:prstTxWarp prst="textNoShape">
              <a:avLst/>
            </a:prstTxWarp>
            <a:spAutoFit/>
          </a:bodyPr>
          <a:lstStyle/>
          <a:p>
            <a:pPr marL="12700" eaLnBrk="1" fontAlgn="auto" hangingPunct="1">
              <a:spcBef>
                <a:spcPts val="100"/>
              </a:spcBef>
              <a:spcAft>
                <a:spcPts val="0"/>
              </a:spcAft>
              <a:defRPr/>
            </a:pPr>
            <a:r>
              <a:rPr dirty="0"/>
              <a:t>Pastor</a:t>
            </a:r>
            <a:r>
              <a:rPr spc="-50" dirty="0"/>
              <a:t> </a:t>
            </a:r>
            <a:r>
              <a:rPr dirty="0"/>
              <a:t>Bob’s</a:t>
            </a:r>
            <a:r>
              <a:rPr spc="-35" dirty="0"/>
              <a:t> </a:t>
            </a:r>
            <a:r>
              <a:rPr dirty="0"/>
              <a:t>Sunday</a:t>
            </a:r>
            <a:r>
              <a:rPr spc="-40" dirty="0"/>
              <a:t> </a:t>
            </a:r>
            <a:r>
              <a:rPr dirty="0"/>
              <a:t>School</a:t>
            </a:r>
            <a:r>
              <a:rPr spc="-35" dirty="0"/>
              <a:t> </a:t>
            </a:r>
            <a:r>
              <a:rPr spc="-10" dirty="0"/>
              <a:t>Message….</a:t>
            </a:r>
          </a:p>
        </p:txBody>
      </p:sp>
      <p:sp>
        <p:nvSpPr>
          <p:cNvPr id="6148" name="object 4">
            <a:extLst>
              <a:ext uri="{FF2B5EF4-FFF2-40B4-BE49-F238E27FC236}">
                <a16:creationId xmlns:a16="http://schemas.microsoft.com/office/drawing/2014/main" id="{1A748B8E-D7A4-B470-C2D4-F62AD20FA047}"/>
              </a:ext>
            </a:extLst>
          </p:cNvPr>
          <p:cNvSpPr>
            <a:spLocks/>
          </p:cNvSpPr>
          <p:nvPr/>
        </p:nvSpPr>
        <p:spPr bwMode="auto">
          <a:xfrm>
            <a:off x="1228725" y="1693864"/>
            <a:ext cx="5303838" cy="7526336"/>
          </a:xfrm>
          <a:custGeom>
            <a:avLst/>
            <a:gdLst>
              <a:gd name="T0" fmla="*/ 0 w 5303520"/>
              <a:gd name="T1" fmla="*/ 6992873 h 6993255"/>
              <a:gd name="T2" fmla="*/ 5303519 w 5303520"/>
              <a:gd name="T3" fmla="*/ 6992873 h 6993255"/>
              <a:gd name="T4" fmla="*/ 5303519 w 5303520"/>
              <a:gd name="T5" fmla="*/ 0 h 6993255"/>
              <a:gd name="T6" fmla="*/ 0 w 5303520"/>
              <a:gd name="T7" fmla="*/ 0 h 6993255"/>
              <a:gd name="T8" fmla="*/ 0 w 5303520"/>
              <a:gd name="T9" fmla="*/ 6992873 h 6993255"/>
            </a:gdLst>
            <a:ahLst/>
            <a:cxnLst>
              <a:cxn ang="0">
                <a:pos x="T0" y="T1"/>
              </a:cxn>
              <a:cxn ang="0">
                <a:pos x="T2" y="T3"/>
              </a:cxn>
              <a:cxn ang="0">
                <a:pos x="T4" y="T5"/>
              </a:cxn>
              <a:cxn ang="0">
                <a:pos x="T6" y="T7"/>
              </a:cxn>
              <a:cxn ang="0">
                <a:pos x="T8" y="T9"/>
              </a:cxn>
            </a:cxnLst>
            <a:rect l="0" t="0" r="r" b="b"/>
            <a:pathLst>
              <a:path w="5303520" h="6993255">
                <a:moveTo>
                  <a:pt x="0" y="6992873"/>
                </a:moveTo>
                <a:lnTo>
                  <a:pt x="5303519" y="6992873"/>
                </a:lnTo>
                <a:lnTo>
                  <a:pt x="5303519" y="0"/>
                </a:lnTo>
                <a:lnTo>
                  <a:pt x="0" y="0"/>
                </a:lnTo>
                <a:lnTo>
                  <a:pt x="0" y="6992873"/>
                </a:lnTo>
                <a:close/>
              </a:path>
            </a:pathLst>
          </a:custGeom>
          <a:noFill/>
          <a:ln w="25399">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4" name="TextBox 3">
            <a:extLst>
              <a:ext uri="{FF2B5EF4-FFF2-40B4-BE49-F238E27FC236}">
                <a16:creationId xmlns:a16="http://schemas.microsoft.com/office/drawing/2014/main" id="{01359D2E-8CFA-1913-02FD-770F2D9A79A5}"/>
              </a:ext>
            </a:extLst>
          </p:cNvPr>
          <p:cNvSpPr txBox="1"/>
          <p:nvPr/>
        </p:nvSpPr>
        <p:spPr>
          <a:xfrm>
            <a:off x="1157288" y="1828800"/>
            <a:ext cx="5288244" cy="7648248"/>
          </a:xfrm>
          <a:prstGeom prst="rect">
            <a:avLst/>
          </a:prstGeom>
          <a:noFill/>
        </p:spPr>
        <p:txBody>
          <a:bodyPr wrap="square">
            <a:spAutoFit/>
          </a:bodyPr>
          <a:lstStyle/>
          <a:p>
            <a:r>
              <a:rPr lang="en-US" sz="1100" b="1" dirty="0"/>
              <a:t>1. Remember the Benefits of God's Forgiveness</a:t>
            </a:r>
            <a:endParaRPr lang="en-US" sz="1100" dirty="0"/>
          </a:p>
          <a:p>
            <a:r>
              <a:rPr lang="en-US" sz="1000" b="1" i="1" dirty="0"/>
              <a:t>Psalm 103:1–5</a:t>
            </a:r>
            <a:endParaRPr lang="en-US" sz="1000" dirty="0"/>
          </a:p>
          <a:p>
            <a:r>
              <a:rPr lang="en-US" sz="1000" dirty="0"/>
              <a:t>David begins with these words: “Bless the LORD, O my soul: and all that is within me, bless his holy name.” (Psalm 103:1, KJV)</a:t>
            </a:r>
          </a:p>
          <a:p>
            <a:r>
              <a:rPr lang="en-US" sz="1000" dirty="0"/>
              <a:t>Notice that David is speaking to his own soul. He is not waiting for someone else to remind him to praise God. He is reminding himself.</a:t>
            </a:r>
          </a:p>
          <a:p>
            <a:r>
              <a:rPr lang="en-US" sz="1000" dirty="0"/>
              <a:t>Sometimes we need to do the same thing. Life has a way of filling our minds with problems, disappointments, responsibilities, and worries. We can become so focused on what is going wrong that we forget what God has already done for us.</a:t>
            </a:r>
          </a:p>
          <a:p>
            <a:r>
              <a:rPr lang="en-US" sz="1000" dirty="0"/>
              <a:t>David continues in verse 2: “Bless the LORD, O my soul, and forget not all his benefits.”</a:t>
            </a:r>
          </a:p>
          <a:p>
            <a:r>
              <a:rPr lang="en-US" sz="1000" dirty="0"/>
              <a:t>The phrase “forget not” is important. David knew that people could receive blessings from God and still forget to thank Him. We can become so accustomed to God's goodness that we begin treating His blessings as ordinary.</a:t>
            </a:r>
          </a:p>
          <a:p>
            <a:r>
              <a:rPr lang="en-US" sz="1000" dirty="0"/>
              <a:t>Consider the benefits David identifies in these opening verses. God forgives iniquities, heals diseases, redeems life from destruction, crowns His people with lovingkindness and tender mercies, and satisfies their lives with good things.</a:t>
            </a:r>
          </a:p>
          <a:p>
            <a:r>
              <a:rPr lang="en-US" sz="1000" dirty="0"/>
              <a:t>Among these benefits, forgiveness stands near the beginning of David's praise.</a:t>
            </a:r>
          </a:p>
          <a:p>
            <a:r>
              <a:rPr lang="en-US" sz="1000" b="1" dirty="0"/>
              <a:t>A. God Forgives Our Iniquities</a:t>
            </a:r>
            <a:endParaRPr lang="en-US" sz="1000" dirty="0"/>
          </a:p>
          <a:p>
            <a:r>
              <a:rPr lang="en-US" sz="1000" dirty="0"/>
              <a:t>David does not begin by praising God for wealth, possessions, success, or earthly comfort. He praises God because He forgives sin.</a:t>
            </a:r>
          </a:p>
          <a:p>
            <a:r>
              <a:rPr lang="en-US" sz="1000" dirty="0"/>
              <a:t>Why is this so important? Because our greatest problem is not simply what happens to us in this life. Our greatest problem is our sin before a holy God.</a:t>
            </a:r>
          </a:p>
          <a:p>
            <a:r>
              <a:rPr lang="en-US" sz="1000" dirty="0"/>
              <a:t>Sin separates us from God, damages relationships, and brings consequences into our lives. We cannot remove our guilt simply by promising to do better. We need God's forgiveness.</a:t>
            </a:r>
          </a:p>
          <a:p>
            <a:r>
              <a:rPr lang="en-US" sz="1000" dirty="0"/>
              <a:t>The good news is that God is willing to forgive. He does not excuse sin or pretend that wrongdoing does not matter. His forgiveness is an expression of His mercy toward people who have sinned against Him.</a:t>
            </a:r>
          </a:p>
          <a:p>
            <a:r>
              <a:rPr lang="en-US" sz="1000" dirty="0"/>
              <a:t>For Christians, the forgiveness God offers is ultimately understood through Jesus Christ, who gave Himself for our sins. At the cross, we see both the seriousness of sin and the greatness of God's love.</a:t>
            </a:r>
          </a:p>
          <a:p>
            <a:r>
              <a:rPr lang="en-US" sz="1000" dirty="0"/>
              <a:t>God's forgiveness is not cheap. It is made possible through the sacrificial work of His Son.</a:t>
            </a:r>
          </a:p>
          <a:p>
            <a:r>
              <a:rPr lang="en-US" sz="1000" b="1" dirty="0"/>
              <a:t>B. God Redeems and Restores</a:t>
            </a:r>
            <a:endParaRPr lang="en-US" sz="1000" dirty="0"/>
          </a:p>
          <a:p>
            <a:r>
              <a:rPr lang="en-US" sz="1000" dirty="0"/>
              <a:t>David also praises God for redeeming his life from destruction and surrounding him with loving kindness and tender mercies. God does more than expose our failures. He offers restoration to those who turn to Him. Thinks about David’s life. He was a king, but he was not a perfect man. His sins brought devastating consequences. Yet when confronted with his wrongdoing, David acknowledged his sin before God and sought His mercy.</a:t>
            </a:r>
          </a:p>
          <a:p>
            <a:r>
              <a:rPr lang="en-US" sz="1000" dirty="0"/>
              <a:t>God's forgiveness did not mean that every earthly consequence disappeared. Nevertheless, David could experience the mercy of God and continue walking with Him.</a:t>
            </a:r>
          </a:p>
          <a:p>
            <a:r>
              <a:rPr lang="en-US" sz="1000" dirty="0"/>
              <a:t>We must remember this distinction. Forgiveness does not always remove the consequences of our choices, but it makes reconciliation with God possible. His grace gives us hope to move forward rather than remain forever defined by our failures. </a:t>
            </a:r>
            <a:r>
              <a:rPr lang="en-US" sz="1000" b="1" dirty="0"/>
              <a:t>C. God Continues to Show Goodness</a:t>
            </a:r>
            <a:endParaRPr lang="en-US" sz="1000" dirty="0"/>
          </a:p>
          <a:p>
            <a:r>
              <a:rPr lang="en-US" sz="1000" dirty="0"/>
              <a:t>Verse 5 describes God as the One who satisfies our mouths with good things so that our youth is renewed like the eagle's.</a:t>
            </a:r>
          </a:p>
          <a:p>
            <a:r>
              <a:rPr lang="en-US" sz="1000" dirty="0"/>
              <a:t>The larger message is that God continues to care for His people. His goodness is not limited to the moment we first receive forgiveness.</a:t>
            </a:r>
          </a:p>
          <a:p>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object 2">
            <a:extLst>
              <a:ext uri="{FF2B5EF4-FFF2-40B4-BE49-F238E27FC236}">
                <a16:creationId xmlns:a16="http://schemas.microsoft.com/office/drawing/2014/main" id="{AEB0126F-723B-DF27-C155-EC633151B2A1}"/>
              </a:ext>
            </a:extLst>
          </p:cNvPr>
          <p:cNvSpPr>
            <a:spLocks/>
          </p:cNvSpPr>
          <p:nvPr/>
        </p:nvSpPr>
        <p:spPr bwMode="auto">
          <a:xfrm>
            <a:off x="1246655" y="632198"/>
            <a:ext cx="5327650" cy="446087"/>
          </a:xfrm>
          <a:custGeom>
            <a:avLst/>
            <a:gdLst>
              <a:gd name="T0" fmla="*/ 5327263 w 5327650"/>
              <a:gd name="T1" fmla="*/ 0 h 445134"/>
              <a:gd name="T2" fmla="*/ 0 w 5327650"/>
              <a:gd name="T3" fmla="*/ 0 h 445134"/>
              <a:gd name="T4" fmla="*/ 0 w 5327650"/>
              <a:gd name="T5" fmla="*/ 445139 h 445134"/>
              <a:gd name="T6" fmla="*/ 5327263 w 5327650"/>
              <a:gd name="T7" fmla="*/ 445139 h 445134"/>
              <a:gd name="T8" fmla="*/ 5327263 w 5327650"/>
              <a:gd name="T9" fmla="*/ 0 h 445134"/>
            </a:gdLst>
            <a:ahLst/>
            <a:cxnLst>
              <a:cxn ang="0">
                <a:pos x="T0" y="T1"/>
              </a:cxn>
              <a:cxn ang="0">
                <a:pos x="T2" y="T3"/>
              </a:cxn>
              <a:cxn ang="0">
                <a:pos x="T4" y="T5"/>
              </a:cxn>
              <a:cxn ang="0">
                <a:pos x="T6" y="T7"/>
              </a:cxn>
              <a:cxn ang="0">
                <a:pos x="T8" y="T9"/>
              </a:cxn>
            </a:cxnLst>
            <a:rect l="0" t="0" r="r" b="b"/>
            <a:pathLst>
              <a:path w="5327650" h="445134">
                <a:moveTo>
                  <a:pt x="5327263" y="0"/>
                </a:moveTo>
                <a:lnTo>
                  <a:pt x="0" y="0"/>
                </a:lnTo>
                <a:lnTo>
                  <a:pt x="0" y="445139"/>
                </a:lnTo>
                <a:lnTo>
                  <a:pt x="5327263" y="445139"/>
                </a:lnTo>
                <a:lnTo>
                  <a:pt x="5327263" y="0"/>
                </a:lnTo>
                <a:close/>
              </a:path>
            </a:pathLst>
          </a:custGeom>
          <a:solidFill>
            <a:srgbClr val="03294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3" name="object 3">
            <a:extLst>
              <a:ext uri="{FF2B5EF4-FFF2-40B4-BE49-F238E27FC236}">
                <a16:creationId xmlns:a16="http://schemas.microsoft.com/office/drawing/2014/main" id="{A265E45C-4155-7618-BDF1-BB80FF181362}"/>
              </a:ext>
            </a:extLst>
          </p:cNvPr>
          <p:cNvSpPr txBox="1">
            <a:spLocks noGrp="1"/>
          </p:cNvSpPr>
          <p:nvPr>
            <p:ph type="title"/>
          </p:nvPr>
        </p:nvSpPr>
        <p:spPr>
          <a:xfrm>
            <a:off x="1395410" y="618751"/>
            <a:ext cx="4972050" cy="390525"/>
          </a:xfrm>
        </p:spPr>
        <p:txBody>
          <a:bodyPr vert="horz" wrap="square" lIns="0" tIns="12700" rIns="0" bIns="0" numCol="1" rtlCol="0" anchor="t" anchorCtr="0" compatLnSpc="1">
            <a:prstTxWarp prst="textNoShape">
              <a:avLst/>
            </a:prstTxWarp>
            <a:spAutoFit/>
          </a:bodyPr>
          <a:lstStyle/>
          <a:p>
            <a:pPr marL="12700" eaLnBrk="1" fontAlgn="auto" hangingPunct="1">
              <a:spcBef>
                <a:spcPts val="100"/>
              </a:spcBef>
              <a:spcAft>
                <a:spcPts val="0"/>
              </a:spcAft>
              <a:defRPr/>
            </a:pPr>
            <a:r>
              <a:rPr dirty="0"/>
              <a:t>Pastor</a:t>
            </a:r>
            <a:r>
              <a:rPr spc="-50" dirty="0"/>
              <a:t> </a:t>
            </a:r>
            <a:r>
              <a:rPr dirty="0"/>
              <a:t>Bob’s</a:t>
            </a:r>
            <a:r>
              <a:rPr spc="-35" dirty="0"/>
              <a:t> </a:t>
            </a:r>
            <a:r>
              <a:rPr dirty="0"/>
              <a:t>Sunday</a:t>
            </a:r>
            <a:r>
              <a:rPr spc="-40" dirty="0"/>
              <a:t> </a:t>
            </a:r>
            <a:r>
              <a:rPr dirty="0"/>
              <a:t>School</a:t>
            </a:r>
            <a:r>
              <a:rPr spc="-35" dirty="0"/>
              <a:t> </a:t>
            </a:r>
            <a:r>
              <a:rPr spc="-10" dirty="0"/>
              <a:t>Message….</a:t>
            </a:r>
          </a:p>
        </p:txBody>
      </p:sp>
      <p:sp>
        <p:nvSpPr>
          <p:cNvPr id="7172" name="object 4">
            <a:extLst>
              <a:ext uri="{FF2B5EF4-FFF2-40B4-BE49-F238E27FC236}">
                <a16:creationId xmlns:a16="http://schemas.microsoft.com/office/drawing/2014/main" id="{1CBA24DC-3BD8-F3C4-0A66-6A673A01C800}"/>
              </a:ext>
            </a:extLst>
          </p:cNvPr>
          <p:cNvSpPr>
            <a:spLocks/>
          </p:cNvSpPr>
          <p:nvPr/>
        </p:nvSpPr>
        <p:spPr bwMode="auto">
          <a:xfrm>
            <a:off x="1256180" y="1099204"/>
            <a:ext cx="5318125" cy="7075488"/>
          </a:xfrm>
          <a:custGeom>
            <a:avLst/>
            <a:gdLst>
              <a:gd name="T0" fmla="*/ 0 w 5317490"/>
              <a:gd name="T1" fmla="*/ 7075169 h 7075170"/>
              <a:gd name="T2" fmla="*/ 5317113 w 5317490"/>
              <a:gd name="T3" fmla="*/ 7075169 h 7075170"/>
              <a:gd name="T4" fmla="*/ 5317113 w 5317490"/>
              <a:gd name="T5" fmla="*/ 0 h 7075170"/>
              <a:gd name="T6" fmla="*/ 0 w 5317490"/>
              <a:gd name="T7" fmla="*/ 0 h 7075170"/>
              <a:gd name="T8" fmla="*/ 0 w 5317490"/>
              <a:gd name="T9" fmla="*/ 7075169 h 7075170"/>
            </a:gdLst>
            <a:ahLst/>
            <a:cxnLst>
              <a:cxn ang="0">
                <a:pos x="T0" y="T1"/>
              </a:cxn>
              <a:cxn ang="0">
                <a:pos x="T2" y="T3"/>
              </a:cxn>
              <a:cxn ang="0">
                <a:pos x="T4" y="T5"/>
              </a:cxn>
              <a:cxn ang="0">
                <a:pos x="T6" y="T7"/>
              </a:cxn>
              <a:cxn ang="0">
                <a:pos x="T8" y="T9"/>
              </a:cxn>
            </a:cxnLst>
            <a:rect l="0" t="0" r="r" b="b"/>
            <a:pathLst>
              <a:path w="5317490" h="7075170">
                <a:moveTo>
                  <a:pt x="0" y="7075169"/>
                </a:moveTo>
                <a:lnTo>
                  <a:pt x="5317113" y="7075169"/>
                </a:lnTo>
                <a:lnTo>
                  <a:pt x="5317113" y="0"/>
                </a:lnTo>
                <a:lnTo>
                  <a:pt x="0" y="0"/>
                </a:lnTo>
                <a:lnTo>
                  <a:pt x="0" y="7075169"/>
                </a:lnTo>
                <a:close/>
              </a:path>
            </a:pathLst>
          </a:custGeom>
          <a:noFill/>
          <a:ln w="25399">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5" name="TextBox 4">
            <a:extLst>
              <a:ext uri="{FF2B5EF4-FFF2-40B4-BE49-F238E27FC236}">
                <a16:creationId xmlns:a16="http://schemas.microsoft.com/office/drawing/2014/main" id="{45D9BCF0-5223-FDD7-36CE-ABA88F2962A0}"/>
              </a:ext>
            </a:extLst>
          </p:cNvPr>
          <p:cNvSpPr txBox="1"/>
          <p:nvPr/>
        </p:nvSpPr>
        <p:spPr>
          <a:xfrm>
            <a:off x="1219197" y="1078285"/>
            <a:ext cx="5324475" cy="7309693"/>
          </a:xfrm>
          <a:prstGeom prst="rect">
            <a:avLst/>
          </a:prstGeom>
          <a:noFill/>
        </p:spPr>
        <p:txBody>
          <a:bodyPr wrap="square">
            <a:spAutoFit/>
          </a:bodyPr>
          <a:lstStyle/>
          <a:p>
            <a:r>
              <a:rPr lang="en-US" sz="1000" dirty="0"/>
              <a:t>We may have difficult days, painful experiences, and seasons when we feel spiritually exhausted. Yet we can return to the truth that God's mercy remains available to us.</a:t>
            </a:r>
          </a:p>
          <a:p>
            <a:r>
              <a:rPr lang="en-US" sz="1000" b="1" dirty="0"/>
              <a:t>Teaching Truth: We should never become so familiar with God's blessings that we forget the blessing of being forgiven.</a:t>
            </a:r>
            <a:endParaRPr lang="en-US" sz="1000" dirty="0"/>
          </a:p>
          <a:p>
            <a:r>
              <a:rPr lang="en-US" sz="1000" dirty="0"/>
              <a:t>Before we can understand how to forgive others, we must remember how much forgiveness we ourselves have received. The person who understands the depth of God's mercy has a reason to show mercy to others.</a:t>
            </a:r>
          </a:p>
          <a:p>
            <a:r>
              <a:rPr lang="en-US" sz="1100" b="1" dirty="0"/>
              <a:t>2. Recognize the Merciful Character of God</a:t>
            </a:r>
          </a:p>
          <a:p>
            <a:r>
              <a:rPr lang="en-US" sz="1000" b="1" i="1" dirty="0"/>
              <a:t>Psalm 103:6–8</a:t>
            </a:r>
            <a:endParaRPr lang="en-US" sz="1000" dirty="0"/>
          </a:p>
          <a:p>
            <a:r>
              <a:rPr lang="en-US" sz="1000" dirty="0"/>
              <a:t>The second section moves from God's benefits toward a clearer description of His character.</a:t>
            </a:r>
          </a:p>
          <a:p>
            <a:r>
              <a:rPr lang="en-US" sz="1000" dirty="0"/>
              <a:t>Psalm 103:6 declares: “The LORD </a:t>
            </a:r>
            <a:r>
              <a:rPr lang="en-US" sz="1000" dirty="0" err="1"/>
              <a:t>executeth</a:t>
            </a:r>
            <a:r>
              <a:rPr lang="en-US" sz="1000" dirty="0"/>
              <a:t> righteousness and judgment for all that are oppressed.” (KJV)</a:t>
            </a:r>
          </a:p>
          <a:p>
            <a:r>
              <a:rPr lang="en-US" sz="1000" dirty="0"/>
              <a:t>God is not indifferent to injustice. He sees the suffering of people who are mistreated, and He cares about what is right.</a:t>
            </a:r>
          </a:p>
          <a:p>
            <a:r>
              <a:rPr lang="en-US" sz="1000" dirty="0"/>
              <a:t>This is important because forgiveness is sometimes misunderstood. Forgiving someone does not mean calling evil good, pretending that abuse never happened, or insisting that victims remain in dangerous situations.</a:t>
            </a:r>
          </a:p>
          <a:p>
            <a:r>
              <a:rPr lang="en-US" sz="1000" dirty="0"/>
              <a:t>God is merciful, but He is also righteous. His character includes both compassion and justice.</a:t>
            </a:r>
          </a:p>
          <a:p>
            <a:r>
              <a:rPr lang="en-US" sz="1000" b="1" dirty="0"/>
              <a:t>A. God Sees Those Who Are Mistreated</a:t>
            </a:r>
            <a:endParaRPr lang="en-US" sz="1000" dirty="0"/>
          </a:p>
          <a:p>
            <a:r>
              <a:rPr lang="en-US" sz="1000" dirty="0"/>
              <a:t>The Lord sees oppression and wrongdoing. Nothing escapes His knowledge, and no injustice is hidden from Him.</a:t>
            </a:r>
          </a:p>
          <a:p>
            <a:r>
              <a:rPr lang="en-US" sz="1000" dirty="0"/>
              <a:t>Sometimes people who have been hurt struggle because the person who wronged them never admits what happened. An apology may never come. The offender may continue living as though nothing happened.</a:t>
            </a:r>
          </a:p>
          <a:p>
            <a:r>
              <a:rPr lang="en-US" sz="1000" dirty="0"/>
              <a:t>That can leave the injured person wondering whether anyone truly understands the pain.</a:t>
            </a:r>
          </a:p>
          <a:p>
            <a:r>
              <a:rPr lang="en-US" sz="1000" dirty="0"/>
              <a:t>Psalm 103 reminds us that God sees. He knows the truth, even when other people deny it. We do not have to pretend that an offense was harmless in order to trust Him.</a:t>
            </a:r>
          </a:p>
          <a:p>
            <a:r>
              <a:rPr lang="en-US" sz="1000" dirty="0"/>
              <a:t>God's concern for righteousness also reminds us that forgiveness should never be used as an excuse to protect wrongdoing or prevent appropriate accountability.</a:t>
            </a:r>
          </a:p>
          <a:p>
            <a:r>
              <a:rPr lang="en-US" sz="1000" dirty="0"/>
              <a:t>We can forgive someone while still recognizing the need for truthful conversations, wise boundaries, and lawful consequences.</a:t>
            </a:r>
          </a:p>
          <a:p>
            <a:r>
              <a:rPr lang="en-US" sz="1000" b="1" dirty="0"/>
              <a:t>B. God Reveals His Character to His People</a:t>
            </a:r>
            <a:endParaRPr lang="en-US" sz="1000" dirty="0"/>
          </a:p>
          <a:p>
            <a:r>
              <a:rPr lang="en-US" sz="1000" dirty="0"/>
              <a:t>Verse 7 says: “He made known his ways unto Moses, his acts unto the children of Israel.” (KJV)</a:t>
            </a:r>
          </a:p>
          <a:p>
            <a:r>
              <a:rPr lang="en-US" sz="1000" dirty="0"/>
              <a:t>God revealed Himself to His people through His mighty works and His dealings with them. Moses witnessed God's power, and Israel experienced His deliverance.</a:t>
            </a:r>
          </a:p>
          <a:p>
            <a:r>
              <a:rPr lang="en-US" sz="1000" dirty="0"/>
              <a:t>Yet God's people repeatedly struggled with unbelief, disobedience, and rebellion. Even after experiencing His goodness, they sometimes turned away from Him.</a:t>
            </a:r>
            <a:r>
              <a:rPr lang="en-US" dirty="0"/>
              <a:t> </a:t>
            </a:r>
            <a:r>
              <a:rPr lang="en-US" sz="1000" dirty="0"/>
              <a:t>Still, God continued to reveal His character and deal with His people according to His purposes.</a:t>
            </a:r>
          </a:p>
          <a:p>
            <a:r>
              <a:rPr lang="en-US" sz="1000" dirty="0"/>
              <a:t>This history helps us understand why forgiveness is so closely connected to God's character. God is not merciful because people have earned His kindness. He shows mercy because He is merciful. We should be careful not to confuse mercy with approval. God does not approve of sin simply because He forgives sinners. His desire is that people</a:t>
            </a:r>
          </a:p>
          <a:p>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E7438-BEAC-559C-9F07-664C46DD053B}"/>
              </a:ext>
            </a:extLst>
          </p:cNvPr>
          <p:cNvSpPr>
            <a:spLocks noGrp="1"/>
          </p:cNvSpPr>
          <p:nvPr>
            <p:ph type="title"/>
          </p:nvPr>
        </p:nvSpPr>
        <p:spPr/>
        <p:txBody>
          <a:bodyPr/>
          <a:lstStyle/>
          <a:p>
            <a:endParaRPr lang="en-US"/>
          </a:p>
        </p:txBody>
      </p:sp>
      <p:grpSp>
        <p:nvGrpSpPr>
          <p:cNvPr id="3" name="object 2">
            <a:extLst>
              <a:ext uri="{FF2B5EF4-FFF2-40B4-BE49-F238E27FC236}">
                <a16:creationId xmlns:a16="http://schemas.microsoft.com/office/drawing/2014/main" id="{EE599AE3-06A5-580F-4620-1E07B3C64A8C}"/>
              </a:ext>
            </a:extLst>
          </p:cNvPr>
          <p:cNvGrpSpPr>
            <a:grpSpLocks/>
          </p:cNvGrpSpPr>
          <p:nvPr/>
        </p:nvGrpSpPr>
        <p:grpSpPr bwMode="auto">
          <a:xfrm>
            <a:off x="724693" y="19003"/>
            <a:ext cx="6323013" cy="587375"/>
            <a:chOff x="-2710" y="0"/>
            <a:chExt cx="5330825" cy="586740"/>
          </a:xfrm>
        </p:grpSpPr>
        <p:sp>
          <p:nvSpPr>
            <p:cNvPr id="4" name="object 3">
              <a:extLst>
                <a:ext uri="{FF2B5EF4-FFF2-40B4-BE49-F238E27FC236}">
                  <a16:creationId xmlns:a16="http://schemas.microsoft.com/office/drawing/2014/main" id="{6BCE27EE-B375-9198-8CED-39296EACF0B2}"/>
                </a:ext>
              </a:extLst>
            </p:cNvPr>
            <p:cNvSpPr>
              <a:spLocks/>
            </p:cNvSpPr>
            <p:nvPr/>
          </p:nvSpPr>
          <p:spPr bwMode="auto">
            <a:xfrm>
              <a:off x="9989" y="0"/>
              <a:ext cx="5318125" cy="561340"/>
            </a:xfrm>
            <a:custGeom>
              <a:avLst/>
              <a:gdLst>
                <a:gd name="T0" fmla="*/ 0 w 5318125"/>
                <a:gd name="T1" fmla="*/ 561197 h 561340"/>
                <a:gd name="T2" fmla="*/ 5317914 w 5318125"/>
                <a:gd name="T3" fmla="*/ 561197 h 561340"/>
                <a:gd name="T4" fmla="*/ 5317914 w 5318125"/>
                <a:gd name="T5" fmla="*/ 0 h 561340"/>
                <a:gd name="T6" fmla="*/ 0 w 5318125"/>
                <a:gd name="T7" fmla="*/ 0 h 561340"/>
                <a:gd name="T8" fmla="*/ 0 w 5318125"/>
                <a:gd name="T9" fmla="*/ 561197 h 561340"/>
              </a:gdLst>
              <a:ahLst/>
              <a:cxnLst>
                <a:cxn ang="0">
                  <a:pos x="T0" y="T1"/>
                </a:cxn>
                <a:cxn ang="0">
                  <a:pos x="T2" y="T3"/>
                </a:cxn>
                <a:cxn ang="0">
                  <a:pos x="T4" y="T5"/>
                </a:cxn>
                <a:cxn ang="0">
                  <a:pos x="T6" y="T7"/>
                </a:cxn>
                <a:cxn ang="0">
                  <a:pos x="T8" y="T9"/>
                </a:cxn>
              </a:cxnLst>
              <a:rect l="0" t="0" r="r" b="b"/>
              <a:pathLst>
                <a:path w="5318125" h="561340">
                  <a:moveTo>
                    <a:pt x="0" y="561197"/>
                  </a:moveTo>
                  <a:lnTo>
                    <a:pt x="5317914" y="561197"/>
                  </a:lnTo>
                  <a:lnTo>
                    <a:pt x="5317914" y="0"/>
                  </a:lnTo>
                  <a:lnTo>
                    <a:pt x="0" y="0"/>
                  </a:lnTo>
                  <a:lnTo>
                    <a:pt x="0" y="561197"/>
                  </a:lnTo>
                  <a:close/>
                </a:path>
              </a:pathLst>
            </a:custGeom>
            <a:solidFill>
              <a:srgbClr val="053C7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r>
                <a:rPr lang="en-US" sz="2800" dirty="0">
                  <a:solidFill>
                    <a:schemeClr val="bg1"/>
                  </a:solidFill>
                </a:rPr>
                <a:t>Pastor Bob’s Message Continues…..</a:t>
              </a:r>
            </a:p>
          </p:txBody>
        </p:sp>
        <p:sp>
          <p:nvSpPr>
            <p:cNvPr id="5" name="object 4">
              <a:extLst>
                <a:ext uri="{FF2B5EF4-FFF2-40B4-BE49-F238E27FC236}">
                  <a16:creationId xmlns:a16="http://schemas.microsoft.com/office/drawing/2014/main" id="{64F5C822-5B3E-1862-4530-D4024F7CB277}"/>
                </a:ext>
              </a:extLst>
            </p:cNvPr>
            <p:cNvSpPr>
              <a:spLocks/>
            </p:cNvSpPr>
            <p:nvPr/>
          </p:nvSpPr>
          <p:spPr bwMode="auto">
            <a:xfrm>
              <a:off x="9989" y="548497"/>
              <a:ext cx="5318125" cy="25400"/>
            </a:xfrm>
            <a:custGeom>
              <a:avLst/>
              <a:gdLst>
                <a:gd name="T0" fmla="*/ 0 w 5318125"/>
                <a:gd name="T1" fmla="*/ 25400 h 25400"/>
                <a:gd name="T2" fmla="*/ 5317914 w 5318125"/>
                <a:gd name="T3" fmla="*/ 25400 h 25400"/>
                <a:gd name="T4" fmla="*/ 5317914 w 5318125"/>
                <a:gd name="T5" fmla="*/ 0 h 25400"/>
                <a:gd name="T6" fmla="*/ 0 w 5318125"/>
                <a:gd name="T7" fmla="*/ 0 h 25400"/>
                <a:gd name="T8" fmla="*/ 0 w 5318125"/>
                <a:gd name="T9" fmla="*/ 25400 h 25400"/>
              </a:gdLst>
              <a:ahLst/>
              <a:cxnLst>
                <a:cxn ang="0">
                  <a:pos x="T0" y="T1"/>
                </a:cxn>
                <a:cxn ang="0">
                  <a:pos x="T2" y="T3"/>
                </a:cxn>
                <a:cxn ang="0">
                  <a:pos x="T4" y="T5"/>
                </a:cxn>
                <a:cxn ang="0">
                  <a:pos x="T6" y="T7"/>
                </a:cxn>
                <a:cxn ang="0">
                  <a:pos x="T8" y="T9"/>
                </a:cxn>
              </a:cxnLst>
              <a:rect l="0" t="0" r="r" b="b"/>
              <a:pathLst>
                <a:path w="5318125" h="25400">
                  <a:moveTo>
                    <a:pt x="0" y="25400"/>
                  </a:moveTo>
                  <a:lnTo>
                    <a:pt x="5317914" y="25400"/>
                  </a:lnTo>
                  <a:lnTo>
                    <a:pt x="5317914" y="0"/>
                  </a:lnTo>
                  <a:lnTo>
                    <a:pt x="0" y="0"/>
                  </a:lnTo>
                  <a:lnTo>
                    <a:pt x="0" y="2540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6" name="object 5">
              <a:extLst>
                <a:ext uri="{FF2B5EF4-FFF2-40B4-BE49-F238E27FC236}">
                  <a16:creationId xmlns:a16="http://schemas.microsoft.com/office/drawing/2014/main" id="{FC764517-663F-ABCD-F5AE-9EC858937B89}"/>
                </a:ext>
              </a:extLst>
            </p:cNvPr>
            <p:cNvSpPr>
              <a:spLocks/>
            </p:cNvSpPr>
            <p:nvPr/>
          </p:nvSpPr>
          <p:spPr bwMode="auto">
            <a:xfrm>
              <a:off x="9989" y="0"/>
              <a:ext cx="0" cy="561340"/>
            </a:xfrm>
            <a:custGeom>
              <a:avLst/>
              <a:gdLst>
                <a:gd name="T0" fmla="*/ 0 h 561340"/>
                <a:gd name="T1" fmla="*/ 561197 h 561340"/>
              </a:gdLst>
              <a:ahLst/>
              <a:cxnLst>
                <a:cxn ang="0">
                  <a:pos x="0" y="T0"/>
                </a:cxn>
                <a:cxn ang="0">
                  <a:pos x="0" y="T1"/>
                </a:cxn>
              </a:cxnLst>
              <a:rect l="0" t="0" r="r" b="b"/>
              <a:pathLst>
                <a:path h="561340">
                  <a:moveTo>
                    <a:pt x="0" y="0"/>
                  </a:moveTo>
                  <a:lnTo>
                    <a:pt x="0" y="561197"/>
                  </a:lnTo>
                </a:path>
              </a:pathLst>
            </a:custGeom>
            <a:noFill/>
            <a:ln w="25399">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9" name="TextBox 8">
            <a:extLst>
              <a:ext uri="{FF2B5EF4-FFF2-40B4-BE49-F238E27FC236}">
                <a16:creationId xmlns:a16="http://schemas.microsoft.com/office/drawing/2014/main" id="{12D0EBB3-A964-773D-0CC8-40C284DB2548}"/>
              </a:ext>
            </a:extLst>
          </p:cNvPr>
          <p:cNvSpPr txBox="1"/>
          <p:nvPr/>
        </p:nvSpPr>
        <p:spPr>
          <a:xfrm>
            <a:off x="724695" y="549431"/>
            <a:ext cx="6307949" cy="9802684"/>
          </a:xfrm>
          <a:prstGeom prst="rect">
            <a:avLst/>
          </a:prstGeom>
          <a:noFill/>
          <a:ln>
            <a:solidFill>
              <a:srgbClr val="FF0000"/>
            </a:solidFill>
          </a:ln>
        </p:spPr>
        <p:txBody>
          <a:bodyPr wrap="square">
            <a:spAutoFit/>
          </a:bodyPr>
          <a:lstStyle/>
          <a:p>
            <a:r>
              <a:rPr lang="en-US" sz="1100" b="1" dirty="0"/>
              <a:t>C. God Is Merciful, Gracious, and Patient</a:t>
            </a:r>
            <a:endParaRPr lang="en-US" sz="1100" dirty="0"/>
          </a:p>
          <a:p>
            <a:r>
              <a:rPr lang="en-US" sz="1000" dirty="0"/>
              <a:t>Verse 8 gives us one of the clearest descriptions of God's character: “The LORD is merciful and gracious, slow to anger, and plenteous in mercy.” (Psalm 103:8, KJV)</a:t>
            </a:r>
          </a:p>
          <a:p>
            <a:r>
              <a:rPr lang="en-US" sz="1000" dirty="0"/>
              <a:t>These words remind us of God's revelation of Himself to Moses in Exodus 34:6. David is praising the same God who revealed Himself as compassionate, gracious, patient, and abundant in goodness and truth.</a:t>
            </a:r>
          </a:p>
          <a:p>
            <a:r>
              <a:rPr lang="en-US" sz="1000" dirty="0"/>
              <a:t>Consider these four descriptions.</a:t>
            </a:r>
          </a:p>
          <a:p>
            <a:r>
              <a:rPr lang="en-US" sz="1000" dirty="0"/>
              <a:t>Merciful: God shows compassion to those who are in need.</a:t>
            </a:r>
          </a:p>
          <a:p>
            <a:r>
              <a:rPr lang="en-US" sz="1000" dirty="0"/>
              <a:t>Gracious: God gives kindness that people have not earned.</a:t>
            </a:r>
          </a:p>
          <a:p>
            <a:r>
              <a:rPr lang="en-US" sz="1000" dirty="0"/>
              <a:t>Slow to anger: God exercises patience rather than responding with immediate judgment.</a:t>
            </a:r>
          </a:p>
          <a:p>
            <a:r>
              <a:rPr lang="en-US" sz="1000" dirty="0"/>
              <a:t>Plenteous in mercy: God's mercy is abundant, not scarce.</a:t>
            </a:r>
          </a:p>
          <a:p>
            <a:r>
              <a:rPr lang="en-US" sz="1000" dirty="0"/>
              <a:t>Does this mean God never becomes angry about sin? Certainly not. Scripture repeatedly shows that God takes sin seriously. But His patience and mercy are genuine expressions of His character.</a:t>
            </a:r>
          </a:p>
          <a:p>
            <a:r>
              <a:rPr lang="en-US" sz="1000" dirty="0"/>
              <a:t>We should also recognize that God's patience is not permission to continue in sin. His kindness should lead us toward repentance, not encourage us to remain disobedient.</a:t>
            </a:r>
          </a:p>
          <a:p>
            <a:r>
              <a:rPr lang="en-US" sz="1000" dirty="0"/>
              <a:t>Here is where this lesson becomes personal. If God is merciful, gracious, and patient with us, should those qualities not begin to appear in our relationships with others?</a:t>
            </a:r>
          </a:p>
          <a:p>
            <a:r>
              <a:rPr lang="en-US" sz="1000" dirty="0"/>
              <a:t>We cannot claim to appreciate God's mercy while deliberately refusing to show mercy to anyone else. Our forgiveness of others does not earn God's forgiveness, but it should reflect the work of His grace in our lives.</a:t>
            </a:r>
          </a:p>
          <a:p>
            <a:r>
              <a:rPr lang="en-US" sz="1000" b="1" dirty="0"/>
              <a:t>Teaching Truth: Forgiveness is not merely something God does; it reveals who God is.</a:t>
            </a:r>
            <a:endParaRPr lang="en-US" sz="1000" dirty="0"/>
          </a:p>
          <a:p>
            <a:r>
              <a:rPr lang="en-US" sz="1000" dirty="0"/>
              <a:t>When we understand His character, we begin to understand the kind of people He wants us to become.</a:t>
            </a:r>
          </a:p>
          <a:p>
            <a:r>
              <a:rPr lang="en-US" sz="1000" b="1" dirty="0"/>
              <a:t>3. Reflect God's Forgiveness in Our Relationships</a:t>
            </a:r>
            <a:endParaRPr lang="en-US" sz="1000" dirty="0"/>
          </a:p>
          <a:p>
            <a:r>
              <a:rPr lang="en-US" sz="1000" b="1" i="1" dirty="0"/>
              <a:t>Psalm 103:9–13</a:t>
            </a:r>
            <a:endParaRPr lang="en-US" sz="1000" dirty="0"/>
          </a:p>
          <a:p>
            <a:r>
              <a:rPr lang="en-US" sz="1000" dirty="0"/>
              <a:t>The final section brings the lesson's central truth into sharper focus.</a:t>
            </a:r>
          </a:p>
          <a:p>
            <a:r>
              <a:rPr lang="en-US" sz="1000" dirty="0"/>
              <a:t>Verse 9 says: “He will not always chide: neither will he keep his anger for ever.” (KJV)</a:t>
            </a:r>
          </a:p>
          <a:p>
            <a:r>
              <a:rPr lang="en-US" sz="1000" dirty="0"/>
              <a:t>God does not continually hold His people under accusation when He has forgiven their sins. He does not treat His repentant children as though mercy were impossible.</a:t>
            </a:r>
          </a:p>
          <a:p>
            <a:r>
              <a:rPr lang="en-US" sz="1000" dirty="0"/>
              <a:t>David continues in verse 10: “He hath not dealt with us after our sins; nor rewarded us according to our iniquities.” (KJV)</a:t>
            </a:r>
          </a:p>
          <a:p>
            <a:r>
              <a:rPr lang="en-US" sz="1000" dirty="0"/>
              <a:t>Think about what that means. If God dealt with us strictly according to what our sins deserve, none of us could stand before Him on the basis of our own righteousness.</a:t>
            </a:r>
          </a:p>
          <a:p>
            <a:r>
              <a:rPr lang="en-US" sz="1000" dirty="0"/>
              <a:t>We need His mercy.</a:t>
            </a:r>
          </a:p>
          <a:p>
            <a:r>
              <a:rPr lang="en-US" sz="1000" b="1" dirty="0"/>
              <a:t>A. God Does Not Give Us What Our Sins Deserve</a:t>
            </a:r>
            <a:endParaRPr lang="en-US" sz="1000" dirty="0"/>
          </a:p>
          <a:p>
            <a:r>
              <a:rPr lang="en-US" sz="1000" dirty="0"/>
              <a:t>God's forgiveness is not based on our ability to defend ourselves or convince Him that we have never done anything wrong.</a:t>
            </a:r>
          </a:p>
          <a:p>
            <a:r>
              <a:rPr lang="en-US" sz="1000" dirty="0"/>
              <a:t>We stand in need of mercy because we are sinners.</a:t>
            </a:r>
          </a:p>
          <a:p>
            <a:r>
              <a:rPr lang="en-US" sz="1000" dirty="0"/>
              <a:t>Verse 10 reminds us that God has not dealt with His people according to their sins. This does not mean He ignores sin or that everyone automatically receives forgiveness without repentance. Rather, it celebrates the mercy God shows to those who belong to Him.</a:t>
            </a:r>
          </a:p>
          <a:p>
            <a:r>
              <a:rPr lang="en-US" sz="1000" dirty="0"/>
              <a:t>The gospel makes this mercy possible through Jesus Christ. At Calvary, Christ bore the penalty for sin so that those who trust in Him can receive forgiveness and be reconciled to God. The cross should change how we view ourselves and others.</a:t>
            </a:r>
          </a:p>
          <a:p>
            <a:r>
              <a:rPr lang="en-US" sz="1000" dirty="0"/>
              <a:t>We cannot honestly stand before the cross and boast that we have never needed mercy. We are recipients of grace, not people who have earned the right to look down on everyone else.</a:t>
            </a:r>
          </a:p>
          <a:p>
            <a:r>
              <a:rPr lang="en-US" sz="1000" dirty="0"/>
              <a:t>That truth should produce humility in our hearts.</a:t>
            </a:r>
          </a:p>
          <a:p>
            <a:r>
              <a:rPr lang="en-US" sz="1000" b="1" dirty="0"/>
              <a:t>B. God's Forgiveness Is Beyond Our Comprehension</a:t>
            </a:r>
            <a:endParaRPr lang="en-US" sz="1000" dirty="0"/>
          </a:p>
          <a:p>
            <a:r>
              <a:rPr lang="en-US" sz="1000" dirty="0"/>
              <a:t>Verses 11 and 12 use two powerful illustrations to describe the greatness of God's mercy.</a:t>
            </a:r>
          </a:p>
          <a:p>
            <a:r>
              <a:rPr lang="en-US" sz="1000" dirty="0"/>
              <a:t>Verse 11 says: “For as the heaven is high above the earth, so great is his mercy toward them that fear him.” (KJV)</a:t>
            </a:r>
          </a:p>
          <a:p>
            <a:r>
              <a:rPr lang="en-US" sz="1000" dirty="0"/>
              <a:t>David directs our attention upward. Look at the heavens. Human beings cannot measure the greatness of God's mercy by looking at the limits of their own understanding.</a:t>
            </a:r>
          </a:p>
          <a:p>
            <a:r>
              <a:rPr lang="en-US" sz="1000" dirty="0"/>
              <a:t>God's mercy toward those who fear Him is greater than we can fully comprehend.</a:t>
            </a:r>
          </a:p>
          <a:p>
            <a:r>
              <a:rPr lang="en-US" sz="1000" dirty="0"/>
              <a:t>Then verse 12 says: “As far as the east is from the west, so far hath he removed our transgressions from us.” (KJV)</a:t>
            </a:r>
          </a:p>
          <a:p>
            <a:r>
              <a:rPr lang="en-US" sz="1000" dirty="0"/>
              <a:t>Notice that David says east and west, not north and south.</a:t>
            </a:r>
          </a:p>
          <a:p>
            <a:r>
              <a:rPr lang="en-US" sz="1000" dirty="0"/>
              <a:t>If we travel north, we eventually reach the North Pole and begin traveling south. But east and west do not meet at a similar destination. David uses this contrast to communicate the immeasurable distance between God's forgiven people and their removed transgressions.</a:t>
            </a:r>
          </a:p>
          <a:p>
            <a:r>
              <a:rPr lang="en-US" sz="1000" dirty="0"/>
              <a:t>What a beautiful picture of forgiveness!</a:t>
            </a:r>
          </a:p>
          <a:p>
            <a:r>
              <a:rPr lang="en-US" sz="1000" dirty="0"/>
              <a:t>God does not merely cover our sins with a temporary excuse. He removes our transgressions from us.</a:t>
            </a:r>
          </a:p>
          <a:p>
            <a:r>
              <a:rPr lang="en-US" sz="1000" dirty="0"/>
              <a:t>When God forgives, we do not have to spend the rest of our lives trying to earn a forgiveness He has already granted. We should learn from our failures, accept appropriate consequences, and pursue faithful obedience, but we can rest in His mercy.</a:t>
            </a:r>
          </a:p>
          <a:p>
            <a:endParaRPr lang="en-US" sz="1000" dirty="0"/>
          </a:p>
        </p:txBody>
      </p:sp>
    </p:spTree>
    <p:extLst>
      <p:ext uri="{BB962C8B-B14F-4D97-AF65-F5344CB8AC3E}">
        <p14:creationId xmlns:p14="http://schemas.microsoft.com/office/powerpoint/2010/main" val="3391063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F3738-ECBA-8E52-FD46-D115BE0282E5}"/>
            </a:ext>
          </a:extLst>
        </p:cNvPr>
        <p:cNvGrpSpPr/>
        <p:nvPr/>
      </p:nvGrpSpPr>
      <p:grpSpPr>
        <a:xfrm>
          <a:off x="0" y="0"/>
          <a:ext cx="0" cy="0"/>
          <a:chOff x="0" y="0"/>
          <a:chExt cx="0" cy="0"/>
        </a:xfrm>
      </p:grpSpPr>
      <p:sp>
        <p:nvSpPr>
          <p:cNvPr id="6146" name="object 2">
            <a:extLst>
              <a:ext uri="{FF2B5EF4-FFF2-40B4-BE49-F238E27FC236}">
                <a16:creationId xmlns:a16="http://schemas.microsoft.com/office/drawing/2014/main" id="{307C8B37-4A35-D5EF-FC5C-485BFE8C5C53}"/>
              </a:ext>
            </a:extLst>
          </p:cNvPr>
          <p:cNvSpPr>
            <a:spLocks/>
          </p:cNvSpPr>
          <p:nvPr/>
        </p:nvSpPr>
        <p:spPr bwMode="auto">
          <a:xfrm>
            <a:off x="1219200" y="1247775"/>
            <a:ext cx="5327650" cy="446088"/>
          </a:xfrm>
          <a:custGeom>
            <a:avLst/>
            <a:gdLst>
              <a:gd name="T0" fmla="*/ 0 w 5328285"/>
              <a:gd name="T1" fmla="*/ 0 h 445134"/>
              <a:gd name="T2" fmla="*/ 0 w 5328285"/>
              <a:gd name="T3" fmla="*/ 445139 h 445134"/>
              <a:gd name="T4" fmla="*/ 5327903 w 5328285"/>
              <a:gd name="T5" fmla="*/ 445139 h 445134"/>
              <a:gd name="T6" fmla="*/ 5327903 w 5328285"/>
              <a:gd name="T7" fmla="*/ 0 h 445134"/>
              <a:gd name="T8" fmla="*/ 0 w 5328285"/>
              <a:gd name="T9" fmla="*/ 0 h 445134"/>
            </a:gdLst>
            <a:ahLst/>
            <a:cxnLst>
              <a:cxn ang="0">
                <a:pos x="T0" y="T1"/>
              </a:cxn>
              <a:cxn ang="0">
                <a:pos x="T2" y="T3"/>
              </a:cxn>
              <a:cxn ang="0">
                <a:pos x="T4" y="T5"/>
              </a:cxn>
              <a:cxn ang="0">
                <a:pos x="T6" y="T7"/>
              </a:cxn>
              <a:cxn ang="0">
                <a:pos x="T8" y="T9"/>
              </a:cxn>
            </a:cxnLst>
            <a:rect l="0" t="0" r="r" b="b"/>
            <a:pathLst>
              <a:path w="5328285" h="445134">
                <a:moveTo>
                  <a:pt x="0" y="0"/>
                </a:moveTo>
                <a:lnTo>
                  <a:pt x="0" y="445139"/>
                </a:lnTo>
                <a:lnTo>
                  <a:pt x="5327903" y="445139"/>
                </a:lnTo>
                <a:lnTo>
                  <a:pt x="5327903" y="0"/>
                </a:lnTo>
                <a:lnTo>
                  <a:pt x="0" y="0"/>
                </a:lnTo>
                <a:close/>
              </a:path>
            </a:pathLst>
          </a:custGeom>
          <a:solidFill>
            <a:srgbClr val="03294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3" name="object 3">
            <a:extLst>
              <a:ext uri="{FF2B5EF4-FFF2-40B4-BE49-F238E27FC236}">
                <a16:creationId xmlns:a16="http://schemas.microsoft.com/office/drawing/2014/main" id="{4C891325-52F9-84F2-EEEA-4FA64885F3E2}"/>
              </a:ext>
            </a:extLst>
          </p:cNvPr>
          <p:cNvSpPr txBox="1">
            <a:spLocks noGrp="1"/>
          </p:cNvSpPr>
          <p:nvPr>
            <p:ph type="title"/>
          </p:nvPr>
        </p:nvSpPr>
        <p:spPr>
          <a:xfrm>
            <a:off x="1398588" y="1262063"/>
            <a:ext cx="4972050" cy="392112"/>
          </a:xfrm>
        </p:spPr>
        <p:txBody>
          <a:bodyPr vert="horz" wrap="square" lIns="0" tIns="12700" rIns="0" bIns="0" numCol="1" rtlCol="0" anchor="t" anchorCtr="0" compatLnSpc="1">
            <a:prstTxWarp prst="textNoShape">
              <a:avLst/>
            </a:prstTxWarp>
            <a:spAutoFit/>
          </a:bodyPr>
          <a:lstStyle/>
          <a:p>
            <a:pPr marL="12700" eaLnBrk="1" fontAlgn="auto" hangingPunct="1">
              <a:spcBef>
                <a:spcPts val="100"/>
              </a:spcBef>
              <a:spcAft>
                <a:spcPts val="0"/>
              </a:spcAft>
              <a:defRPr/>
            </a:pPr>
            <a:r>
              <a:rPr dirty="0"/>
              <a:t>Pastor</a:t>
            </a:r>
            <a:r>
              <a:rPr spc="-50" dirty="0"/>
              <a:t> </a:t>
            </a:r>
            <a:r>
              <a:rPr dirty="0"/>
              <a:t>Bob’s</a:t>
            </a:r>
            <a:r>
              <a:rPr spc="-35" dirty="0"/>
              <a:t> </a:t>
            </a:r>
            <a:r>
              <a:rPr dirty="0"/>
              <a:t>Sunday</a:t>
            </a:r>
            <a:r>
              <a:rPr spc="-40" dirty="0"/>
              <a:t> </a:t>
            </a:r>
            <a:r>
              <a:rPr dirty="0"/>
              <a:t>School</a:t>
            </a:r>
            <a:r>
              <a:rPr spc="-35" dirty="0"/>
              <a:t> </a:t>
            </a:r>
            <a:r>
              <a:rPr spc="-10" dirty="0"/>
              <a:t>Message….</a:t>
            </a:r>
          </a:p>
        </p:txBody>
      </p:sp>
      <p:sp>
        <p:nvSpPr>
          <p:cNvPr id="6148" name="object 4">
            <a:extLst>
              <a:ext uri="{FF2B5EF4-FFF2-40B4-BE49-F238E27FC236}">
                <a16:creationId xmlns:a16="http://schemas.microsoft.com/office/drawing/2014/main" id="{BFAC827A-5580-BD44-30A1-A4C56AE7C37C}"/>
              </a:ext>
            </a:extLst>
          </p:cNvPr>
          <p:cNvSpPr>
            <a:spLocks/>
          </p:cNvSpPr>
          <p:nvPr/>
        </p:nvSpPr>
        <p:spPr bwMode="auto">
          <a:xfrm>
            <a:off x="1228725" y="1693864"/>
            <a:ext cx="5303838" cy="7526336"/>
          </a:xfrm>
          <a:custGeom>
            <a:avLst/>
            <a:gdLst>
              <a:gd name="T0" fmla="*/ 0 w 5303520"/>
              <a:gd name="T1" fmla="*/ 6992873 h 6993255"/>
              <a:gd name="T2" fmla="*/ 5303519 w 5303520"/>
              <a:gd name="T3" fmla="*/ 6992873 h 6993255"/>
              <a:gd name="T4" fmla="*/ 5303519 w 5303520"/>
              <a:gd name="T5" fmla="*/ 0 h 6993255"/>
              <a:gd name="T6" fmla="*/ 0 w 5303520"/>
              <a:gd name="T7" fmla="*/ 0 h 6993255"/>
              <a:gd name="T8" fmla="*/ 0 w 5303520"/>
              <a:gd name="T9" fmla="*/ 6992873 h 6993255"/>
            </a:gdLst>
            <a:ahLst/>
            <a:cxnLst>
              <a:cxn ang="0">
                <a:pos x="T0" y="T1"/>
              </a:cxn>
              <a:cxn ang="0">
                <a:pos x="T2" y="T3"/>
              </a:cxn>
              <a:cxn ang="0">
                <a:pos x="T4" y="T5"/>
              </a:cxn>
              <a:cxn ang="0">
                <a:pos x="T6" y="T7"/>
              </a:cxn>
              <a:cxn ang="0">
                <a:pos x="T8" y="T9"/>
              </a:cxn>
            </a:cxnLst>
            <a:rect l="0" t="0" r="r" b="b"/>
            <a:pathLst>
              <a:path w="5303520" h="6993255">
                <a:moveTo>
                  <a:pt x="0" y="6992873"/>
                </a:moveTo>
                <a:lnTo>
                  <a:pt x="5303519" y="6992873"/>
                </a:lnTo>
                <a:lnTo>
                  <a:pt x="5303519" y="0"/>
                </a:lnTo>
                <a:lnTo>
                  <a:pt x="0" y="0"/>
                </a:lnTo>
                <a:lnTo>
                  <a:pt x="0" y="6992873"/>
                </a:lnTo>
                <a:close/>
              </a:path>
            </a:pathLst>
          </a:custGeom>
          <a:noFill/>
          <a:ln w="25399">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5" name="TextBox 4">
            <a:extLst>
              <a:ext uri="{FF2B5EF4-FFF2-40B4-BE49-F238E27FC236}">
                <a16:creationId xmlns:a16="http://schemas.microsoft.com/office/drawing/2014/main" id="{AC73B3B2-6919-A8BE-065A-E5BB309A2906}"/>
              </a:ext>
            </a:extLst>
          </p:cNvPr>
          <p:cNvSpPr txBox="1"/>
          <p:nvPr/>
        </p:nvSpPr>
        <p:spPr>
          <a:xfrm>
            <a:off x="1249362" y="1727201"/>
            <a:ext cx="5292726" cy="7786747"/>
          </a:xfrm>
          <a:prstGeom prst="rect">
            <a:avLst/>
          </a:prstGeom>
          <a:noFill/>
        </p:spPr>
        <p:txBody>
          <a:bodyPr wrap="square">
            <a:spAutoFit/>
          </a:bodyPr>
          <a:lstStyle/>
          <a:p>
            <a:r>
              <a:rPr lang="en-US" sz="1000" dirty="0"/>
              <a:t>This truth also challenges us to consider how we treat people who have wronged us.</a:t>
            </a:r>
          </a:p>
          <a:p>
            <a:r>
              <a:rPr lang="en-US" sz="1000" dirty="0"/>
              <a:t>Do we forgive, or do we continually bring up the same offense? Do we seek reconciliation where it is appropriate, or do we keep the wound open by rehearsing the wrongdoing every time we see the person?</a:t>
            </a:r>
          </a:p>
          <a:p>
            <a:r>
              <a:rPr lang="en-US" sz="1000" dirty="0"/>
              <a:t>Forgiveness does not require us to forget every detail of what happened. Nor does it require us to restore trust immediately. Trust may need to be rebuilt, and some relationships may require continuing boundaries. However, forgiveness does call us to surrender our desire for personal revenge and entrust justice to God.</a:t>
            </a:r>
          </a:p>
          <a:p>
            <a:r>
              <a:rPr lang="en-US" sz="1000" dirty="0"/>
              <a:t>We must not use another person's past failure as a weapon when we have genuinely chosen to forgive.</a:t>
            </a:r>
          </a:p>
          <a:p>
            <a:r>
              <a:rPr lang="en-US" sz="1000" b="1" dirty="0"/>
              <a:t>C. God Shows Compassion Like a Father</a:t>
            </a:r>
            <a:endParaRPr lang="en-US" sz="1000" dirty="0"/>
          </a:p>
          <a:p>
            <a:r>
              <a:rPr lang="en-US" sz="1000" dirty="0"/>
              <a:t>Verse 13 concludes this section with a tender illustration: “Like as a father </a:t>
            </a:r>
            <a:r>
              <a:rPr lang="en-US" sz="1000" dirty="0" err="1"/>
              <a:t>pitieth</a:t>
            </a:r>
            <a:r>
              <a:rPr lang="en-US" sz="1000" dirty="0"/>
              <a:t> his children, so the LORD </a:t>
            </a:r>
            <a:r>
              <a:rPr lang="en-US" sz="1000" dirty="0" err="1"/>
              <a:t>pitieth</a:t>
            </a:r>
            <a:r>
              <a:rPr lang="en-US" sz="1000" dirty="0"/>
              <a:t> them that fear him.” (KJV)</a:t>
            </a:r>
          </a:p>
          <a:p>
            <a:r>
              <a:rPr lang="en-US" sz="1000" dirty="0"/>
              <a:t>The word translated “</a:t>
            </a:r>
            <a:r>
              <a:rPr lang="en-US" sz="1000" dirty="0" err="1"/>
              <a:t>pitieth</a:t>
            </a:r>
            <a:r>
              <a:rPr lang="en-US" sz="1000" dirty="0"/>
              <a:t>” communicates compassion. David compares God's compassion to the care a loving father shows his children.</a:t>
            </a:r>
          </a:p>
          <a:p>
            <a:r>
              <a:rPr lang="en-US" sz="1000" dirty="0"/>
              <a:t>A good father recognizes that his children need guidance, correction, protection, and mercy. He does not stop loving them every time they make a mistake.</a:t>
            </a:r>
          </a:p>
          <a:p>
            <a:r>
              <a:rPr lang="en-US" sz="1000" dirty="0"/>
              <a:t>Of course, no earthly father is perfect. Human parents sometimes fail, and some people have experienced painful relationships with their fathers. But God's compassion is not limited by the failures of human beings. He is the perfect example of righteous, loving care.</a:t>
            </a:r>
          </a:p>
          <a:p>
            <a:r>
              <a:rPr lang="en-US" sz="1000" dirty="0"/>
              <a:t>God knows our weaknesses. He understands that we are frail, imperfect people who need His help.</a:t>
            </a:r>
          </a:p>
          <a:p>
            <a:r>
              <a:rPr lang="en-US" sz="1000" dirty="0"/>
              <a:t>This should influence how we respond when others fail us.</a:t>
            </a:r>
          </a:p>
          <a:p>
            <a:r>
              <a:rPr lang="en-US" sz="1000" dirty="0"/>
              <a:t>If we are going to reflect the character of God, we must learn to show compassion without pretending that wrongdoing does not matter. We can speak truth without cruelty, correct others without humiliating them, and establish boundaries without seeking revenge.</a:t>
            </a:r>
          </a:p>
          <a:p>
            <a:r>
              <a:rPr lang="en-US" sz="1000" dirty="0"/>
              <a:t>We should also remember that forgiveness is not always a single emotional moment. Sometimes it is a decision we must reaffirm as painful memories return. We may need to pray repeatedly, seek wise Christian counsel, or work through deep wounds over time.</a:t>
            </a:r>
          </a:p>
          <a:p>
            <a:r>
              <a:rPr lang="en-US" sz="1000" dirty="0"/>
              <a:t>Forgiveness is not always easy, but God's character gives us a reason to pursue it.</a:t>
            </a:r>
          </a:p>
          <a:p>
            <a:r>
              <a:rPr lang="en-US" sz="1000" b="1" dirty="0"/>
              <a:t>Teaching Truth: Because God has shown us mercy, we should extend mercy to others.</a:t>
            </a:r>
            <a:endParaRPr lang="en-US" sz="1000" dirty="0"/>
          </a:p>
          <a:p>
            <a:r>
              <a:rPr lang="en-US" sz="1000" b="1" dirty="0"/>
              <a:t>Putting the Lesson Into Practice: Forgiven People Should Be Forgiving People</a:t>
            </a:r>
            <a:endParaRPr lang="en-US" sz="1000" dirty="0"/>
          </a:p>
          <a:p>
            <a:r>
              <a:rPr lang="en-US" sz="1000" dirty="0"/>
              <a:t>How can we apply Psalm 103 to our daily lives? First, remember how much God has forgiven you. Pride grows when we concentrate on the failures of others while minimizing our own. Spend time thanking God for His mercy and acknowledging your dependence on His grace.</a:t>
            </a:r>
          </a:p>
          <a:p>
            <a:r>
              <a:rPr lang="en-US" sz="1000" dirty="0"/>
              <a:t>Second, be willing to forgive those who have wronged you. This does not mean excusing sin, denying pain, or abandoning appropriate boundaries. It means refusing to make personal revenge the goal of your life. Ask God to help you respond in a way that honors Him.</a:t>
            </a:r>
          </a:p>
          <a:p>
            <a:r>
              <a:rPr lang="en-US" sz="1000" dirty="0"/>
              <a:t>Third, seek reconciliation when it is appropriate and safe. Forgiveness and reconciliation are related, but they are not identical. Forgiveness can begin with one person's decision to release vengeance. Reconciliation requires a restored relationship, which may involve repentance, honesty, changed behavior, and rebuilding trust.</a:t>
            </a:r>
          </a:p>
          <a:p>
            <a:r>
              <a:rPr lang="en-US" sz="1000" dirty="0"/>
              <a:t>Fourth, be patient with people who are growing. We often want God to be patient with us while expecting everyone else to change immediately. Give people room to learn, while continuing to speak truth and uphold what is right.</a:t>
            </a:r>
          </a:p>
          <a:p>
            <a:endParaRPr lang="en-US" sz="1000" dirty="0"/>
          </a:p>
          <a:p>
            <a:endParaRPr lang="en-US" sz="1000" dirty="0"/>
          </a:p>
        </p:txBody>
      </p:sp>
    </p:spTree>
    <p:extLst>
      <p:ext uri="{BB962C8B-B14F-4D97-AF65-F5344CB8AC3E}">
        <p14:creationId xmlns:p14="http://schemas.microsoft.com/office/powerpoint/2010/main" val="239396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63249-5296-B7F8-891F-D90BF98DE65F}"/>
            </a:ext>
          </a:extLst>
        </p:cNvPr>
        <p:cNvGrpSpPr/>
        <p:nvPr/>
      </p:nvGrpSpPr>
      <p:grpSpPr>
        <a:xfrm>
          <a:off x="0" y="0"/>
          <a:ext cx="0" cy="0"/>
          <a:chOff x="0" y="0"/>
          <a:chExt cx="0" cy="0"/>
        </a:xfrm>
      </p:grpSpPr>
      <p:sp>
        <p:nvSpPr>
          <p:cNvPr id="6146" name="object 2">
            <a:extLst>
              <a:ext uri="{FF2B5EF4-FFF2-40B4-BE49-F238E27FC236}">
                <a16:creationId xmlns:a16="http://schemas.microsoft.com/office/drawing/2014/main" id="{80D2B277-C28E-6B13-6B4A-76E5BE713BC0}"/>
              </a:ext>
            </a:extLst>
          </p:cNvPr>
          <p:cNvSpPr>
            <a:spLocks/>
          </p:cNvSpPr>
          <p:nvPr/>
        </p:nvSpPr>
        <p:spPr bwMode="auto">
          <a:xfrm>
            <a:off x="1219200" y="1247775"/>
            <a:ext cx="5327650" cy="446088"/>
          </a:xfrm>
          <a:custGeom>
            <a:avLst/>
            <a:gdLst>
              <a:gd name="T0" fmla="*/ 0 w 5328285"/>
              <a:gd name="T1" fmla="*/ 0 h 445134"/>
              <a:gd name="T2" fmla="*/ 0 w 5328285"/>
              <a:gd name="T3" fmla="*/ 445139 h 445134"/>
              <a:gd name="T4" fmla="*/ 5327903 w 5328285"/>
              <a:gd name="T5" fmla="*/ 445139 h 445134"/>
              <a:gd name="T6" fmla="*/ 5327903 w 5328285"/>
              <a:gd name="T7" fmla="*/ 0 h 445134"/>
              <a:gd name="T8" fmla="*/ 0 w 5328285"/>
              <a:gd name="T9" fmla="*/ 0 h 445134"/>
            </a:gdLst>
            <a:ahLst/>
            <a:cxnLst>
              <a:cxn ang="0">
                <a:pos x="T0" y="T1"/>
              </a:cxn>
              <a:cxn ang="0">
                <a:pos x="T2" y="T3"/>
              </a:cxn>
              <a:cxn ang="0">
                <a:pos x="T4" y="T5"/>
              </a:cxn>
              <a:cxn ang="0">
                <a:pos x="T6" y="T7"/>
              </a:cxn>
              <a:cxn ang="0">
                <a:pos x="T8" y="T9"/>
              </a:cxn>
            </a:cxnLst>
            <a:rect l="0" t="0" r="r" b="b"/>
            <a:pathLst>
              <a:path w="5328285" h="445134">
                <a:moveTo>
                  <a:pt x="0" y="0"/>
                </a:moveTo>
                <a:lnTo>
                  <a:pt x="0" y="445139"/>
                </a:lnTo>
                <a:lnTo>
                  <a:pt x="5327903" y="445139"/>
                </a:lnTo>
                <a:lnTo>
                  <a:pt x="5327903" y="0"/>
                </a:lnTo>
                <a:lnTo>
                  <a:pt x="0" y="0"/>
                </a:lnTo>
                <a:close/>
              </a:path>
            </a:pathLst>
          </a:custGeom>
          <a:solidFill>
            <a:srgbClr val="03294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3" name="object 3">
            <a:extLst>
              <a:ext uri="{FF2B5EF4-FFF2-40B4-BE49-F238E27FC236}">
                <a16:creationId xmlns:a16="http://schemas.microsoft.com/office/drawing/2014/main" id="{23671AD4-879B-3421-4459-AD69D666B323}"/>
              </a:ext>
            </a:extLst>
          </p:cNvPr>
          <p:cNvSpPr txBox="1">
            <a:spLocks noGrp="1"/>
          </p:cNvSpPr>
          <p:nvPr>
            <p:ph type="title"/>
          </p:nvPr>
        </p:nvSpPr>
        <p:spPr>
          <a:xfrm>
            <a:off x="1398588" y="1262063"/>
            <a:ext cx="4972050" cy="392112"/>
          </a:xfrm>
        </p:spPr>
        <p:txBody>
          <a:bodyPr vert="horz" wrap="square" lIns="0" tIns="12700" rIns="0" bIns="0" numCol="1" rtlCol="0" anchor="t" anchorCtr="0" compatLnSpc="1">
            <a:prstTxWarp prst="textNoShape">
              <a:avLst/>
            </a:prstTxWarp>
            <a:spAutoFit/>
          </a:bodyPr>
          <a:lstStyle/>
          <a:p>
            <a:pPr marL="12700" eaLnBrk="1" fontAlgn="auto" hangingPunct="1">
              <a:spcBef>
                <a:spcPts val="100"/>
              </a:spcBef>
              <a:spcAft>
                <a:spcPts val="0"/>
              </a:spcAft>
              <a:defRPr/>
            </a:pPr>
            <a:r>
              <a:rPr dirty="0"/>
              <a:t>Pastor</a:t>
            </a:r>
            <a:r>
              <a:rPr spc="-50" dirty="0"/>
              <a:t> </a:t>
            </a:r>
            <a:r>
              <a:rPr dirty="0"/>
              <a:t>Bob’s</a:t>
            </a:r>
            <a:r>
              <a:rPr spc="-35" dirty="0"/>
              <a:t> </a:t>
            </a:r>
            <a:r>
              <a:rPr dirty="0"/>
              <a:t>Sunday</a:t>
            </a:r>
            <a:r>
              <a:rPr spc="-40" dirty="0"/>
              <a:t> </a:t>
            </a:r>
            <a:r>
              <a:rPr dirty="0"/>
              <a:t>School</a:t>
            </a:r>
            <a:r>
              <a:rPr spc="-35" dirty="0"/>
              <a:t> </a:t>
            </a:r>
            <a:r>
              <a:rPr spc="-10" dirty="0"/>
              <a:t>Message….</a:t>
            </a:r>
          </a:p>
        </p:txBody>
      </p:sp>
      <p:sp>
        <p:nvSpPr>
          <p:cNvPr id="6148" name="object 4">
            <a:extLst>
              <a:ext uri="{FF2B5EF4-FFF2-40B4-BE49-F238E27FC236}">
                <a16:creationId xmlns:a16="http://schemas.microsoft.com/office/drawing/2014/main" id="{A89FD504-AB4D-75C2-5437-D9C2ECFE0398}"/>
              </a:ext>
            </a:extLst>
          </p:cNvPr>
          <p:cNvSpPr>
            <a:spLocks/>
          </p:cNvSpPr>
          <p:nvPr/>
        </p:nvSpPr>
        <p:spPr bwMode="auto">
          <a:xfrm>
            <a:off x="1254125" y="1708151"/>
            <a:ext cx="5303838" cy="5988049"/>
          </a:xfrm>
          <a:custGeom>
            <a:avLst/>
            <a:gdLst>
              <a:gd name="T0" fmla="*/ 0 w 5303520"/>
              <a:gd name="T1" fmla="*/ 6992873 h 6993255"/>
              <a:gd name="T2" fmla="*/ 5303519 w 5303520"/>
              <a:gd name="T3" fmla="*/ 6992873 h 6993255"/>
              <a:gd name="T4" fmla="*/ 5303519 w 5303520"/>
              <a:gd name="T5" fmla="*/ 0 h 6993255"/>
              <a:gd name="T6" fmla="*/ 0 w 5303520"/>
              <a:gd name="T7" fmla="*/ 0 h 6993255"/>
              <a:gd name="T8" fmla="*/ 0 w 5303520"/>
              <a:gd name="T9" fmla="*/ 6992873 h 6993255"/>
            </a:gdLst>
            <a:ahLst/>
            <a:cxnLst>
              <a:cxn ang="0">
                <a:pos x="T0" y="T1"/>
              </a:cxn>
              <a:cxn ang="0">
                <a:pos x="T2" y="T3"/>
              </a:cxn>
              <a:cxn ang="0">
                <a:pos x="T4" y="T5"/>
              </a:cxn>
              <a:cxn ang="0">
                <a:pos x="T6" y="T7"/>
              </a:cxn>
              <a:cxn ang="0">
                <a:pos x="T8" y="T9"/>
              </a:cxn>
            </a:cxnLst>
            <a:rect l="0" t="0" r="r" b="b"/>
            <a:pathLst>
              <a:path w="5303520" h="6993255">
                <a:moveTo>
                  <a:pt x="0" y="6992873"/>
                </a:moveTo>
                <a:lnTo>
                  <a:pt x="5303519" y="6992873"/>
                </a:lnTo>
                <a:lnTo>
                  <a:pt x="5303519" y="0"/>
                </a:lnTo>
                <a:lnTo>
                  <a:pt x="0" y="0"/>
                </a:lnTo>
                <a:lnTo>
                  <a:pt x="0" y="6992873"/>
                </a:lnTo>
                <a:close/>
              </a:path>
            </a:pathLst>
          </a:custGeom>
          <a:noFill/>
          <a:ln w="25399">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5" name="TextBox 4">
            <a:extLst>
              <a:ext uri="{FF2B5EF4-FFF2-40B4-BE49-F238E27FC236}">
                <a16:creationId xmlns:a16="http://schemas.microsoft.com/office/drawing/2014/main" id="{9414528B-B53E-4BA9-F865-B364EC878BB8}"/>
              </a:ext>
            </a:extLst>
          </p:cNvPr>
          <p:cNvSpPr txBox="1"/>
          <p:nvPr/>
        </p:nvSpPr>
        <p:spPr>
          <a:xfrm>
            <a:off x="1214437" y="1708151"/>
            <a:ext cx="5318125" cy="5940088"/>
          </a:xfrm>
          <a:prstGeom prst="rect">
            <a:avLst/>
          </a:prstGeom>
          <a:noFill/>
        </p:spPr>
        <p:txBody>
          <a:bodyPr wrap="square">
            <a:spAutoFit/>
          </a:bodyPr>
          <a:lstStyle/>
          <a:p>
            <a:r>
              <a:rPr lang="en-US" sz="1000" dirty="0"/>
              <a:t>Finally, make forgiveness a testimony to God's character. When we respond to an offense with grace rather than bitterness, we demonstrate that the mercy of God is more than a Bible lesson. It is a truth that shapes our lives.</a:t>
            </a:r>
          </a:p>
          <a:p>
            <a:r>
              <a:rPr lang="en-US" sz="1000" dirty="0"/>
              <a:t>Jesus reinforced this principle in Matthew 6:14–15, teaching the seriousness of forgiving others. He also taught His disciples to pray for forgiveness as they forgave those who trespassed against them.</a:t>
            </a:r>
          </a:p>
          <a:p>
            <a:r>
              <a:rPr lang="en-US" sz="1000" dirty="0"/>
              <a:t>Our willingness to forgive does not purchase salvation. We are saved by God's grace, not by earning His favor through good works. Yet a heart that has genuinely experienced God's grace should increasingly demonstrate that grace toward others.</a:t>
            </a:r>
          </a:p>
          <a:p>
            <a:r>
              <a:rPr lang="en-US" sz="1000" dirty="0"/>
              <a:t>We should ask ourselves an honest question: If someone watched the way I respond to people who disappoint me, would that person see anything of the mercy of God?</a:t>
            </a:r>
          </a:p>
          <a:p>
            <a:r>
              <a:rPr lang="en-US" sz="1000" dirty="0"/>
              <a:t>That question is worth considering</a:t>
            </a:r>
            <a:r>
              <a:rPr lang="en-US" sz="1100" dirty="0"/>
              <a:t>.</a:t>
            </a:r>
            <a:r>
              <a:rPr lang="en-US" sz="1100" b="1" dirty="0"/>
              <a:t> </a:t>
            </a:r>
          </a:p>
          <a:p>
            <a:r>
              <a:rPr lang="en-US" sz="1100" b="1" dirty="0"/>
              <a:t>Conclusion: The Source of Forgiveness</a:t>
            </a:r>
            <a:endParaRPr lang="en-US" sz="1100" dirty="0"/>
          </a:p>
          <a:p>
            <a:r>
              <a:rPr lang="en-US" sz="1000" dirty="0"/>
              <a:t>Psalm 103 begins with David telling his own soul to bless the Lord and remember His benefits. As the psalm unfolds, David reminds us that God forgives iniquities, shows abundant mercy, acts righteously, exercises patience, removes transgressions, and demonstrates compassion toward His children.</a:t>
            </a:r>
          </a:p>
          <a:p>
            <a:r>
              <a:rPr lang="en-US" sz="1000" dirty="0"/>
              <a:t>These are not disconnected actions. Together, they reveal the character of God.</a:t>
            </a:r>
          </a:p>
          <a:p>
            <a:r>
              <a:rPr lang="en-US" sz="1000" dirty="0"/>
              <a:t>Our lesson, “The Source of Forgiveness,” reminds us that forgiveness begins with Him. We cannot understand the beauty of forgiveness without first understanding the God who forgives.</a:t>
            </a:r>
          </a:p>
          <a:p>
            <a:r>
              <a:rPr lang="en-US" sz="1000" dirty="0"/>
              <a:t>God's mercy does not make sin unimportant. Instead, it shows us the greatness of His love and the provision He has made through Jesus Christ. At the cross, we see that God takes sin seriously while extending grace to sinners who turn to Him in faith.</a:t>
            </a:r>
          </a:p>
          <a:p>
            <a:r>
              <a:rPr lang="en-US" sz="1000" dirty="0"/>
              <a:t>And when we receive that grace, it should change the way we live.</a:t>
            </a:r>
          </a:p>
          <a:p>
            <a:r>
              <a:rPr lang="en-US" sz="1000" dirty="0"/>
              <a:t>We will still experience hurt. People will disappoint us, misunderstand us, and sometimes deliberately do us wrong. We may need to establish boundaries, seek accountability, and allow time for healing. But we must not allow bitterness and revenge to become the defining characteristics of our lives.</a:t>
            </a:r>
          </a:p>
          <a:p>
            <a:r>
              <a:rPr lang="en-US" sz="1000" dirty="0"/>
              <a:t>We have a God who is merciful and gracious, slow to anger, and abundant in mercy. He has shown us a better way.</a:t>
            </a:r>
          </a:p>
          <a:p>
            <a:r>
              <a:rPr lang="en-US" sz="1000" dirty="0"/>
              <a:t>As we begin this unit on The Beauty of Forgiveness, let us remember the mercy we have received and become more willing to extend mercy to others.</a:t>
            </a:r>
          </a:p>
          <a:p>
            <a:r>
              <a:rPr lang="en-US" sz="1000" dirty="0"/>
              <a:t>The central truth of this lesson is simple: Forgiveness reflects the character of God. When we forgive as He teaches us, we give others a glimpse of His grace. </a:t>
            </a:r>
          </a:p>
          <a:p>
            <a:r>
              <a:rPr lang="en-US" dirty="0"/>
              <a:t> </a:t>
            </a:r>
          </a:p>
          <a:p>
            <a:endParaRPr lang="en-US" sz="1000" dirty="0"/>
          </a:p>
        </p:txBody>
      </p:sp>
    </p:spTree>
    <p:extLst>
      <p:ext uri="{BB962C8B-B14F-4D97-AF65-F5344CB8AC3E}">
        <p14:creationId xmlns:p14="http://schemas.microsoft.com/office/powerpoint/2010/main" val="2865844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object 2">
            <a:extLst>
              <a:ext uri="{FF2B5EF4-FFF2-40B4-BE49-F238E27FC236}">
                <a16:creationId xmlns:a16="http://schemas.microsoft.com/office/drawing/2014/main" id="{9B559526-0D7A-F546-4ED6-F8F830938C97}"/>
              </a:ext>
            </a:extLst>
          </p:cNvPr>
          <p:cNvSpPr>
            <a:spLocks/>
          </p:cNvSpPr>
          <p:nvPr/>
        </p:nvSpPr>
        <p:spPr bwMode="auto">
          <a:xfrm>
            <a:off x="1220834" y="1289113"/>
            <a:ext cx="5324475" cy="446088"/>
          </a:xfrm>
          <a:custGeom>
            <a:avLst/>
            <a:gdLst>
              <a:gd name="T0" fmla="*/ 0 w 5324475"/>
              <a:gd name="T1" fmla="*/ 445139 h 445134"/>
              <a:gd name="T2" fmla="*/ 5324093 w 5324475"/>
              <a:gd name="T3" fmla="*/ 445139 h 445134"/>
              <a:gd name="T4" fmla="*/ 5324093 w 5324475"/>
              <a:gd name="T5" fmla="*/ 0 h 445134"/>
              <a:gd name="T6" fmla="*/ 0 w 5324475"/>
              <a:gd name="T7" fmla="*/ 0 h 445134"/>
              <a:gd name="T8" fmla="*/ 0 w 5324475"/>
              <a:gd name="T9" fmla="*/ 445139 h 445134"/>
            </a:gdLst>
            <a:ahLst/>
            <a:cxnLst>
              <a:cxn ang="0">
                <a:pos x="T0" y="T1"/>
              </a:cxn>
              <a:cxn ang="0">
                <a:pos x="T2" y="T3"/>
              </a:cxn>
              <a:cxn ang="0">
                <a:pos x="T4" y="T5"/>
              </a:cxn>
              <a:cxn ang="0">
                <a:pos x="T6" y="T7"/>
              </a:cxn>
              <a:cxn ang="0">
                <a:pos x="T8" y="T9"/>
              </a:cxn>
            </a:cxnLst>
            <a:rect l="0" t="0" r="r" b="b"/>
            <a:pathLst>
              <a:path w="5324475" h="445134">
                <a:moveTo>
                  <a:pt x="0" y="445139"/>
                </a:moveTo>
                <a:lnTo>
                  <a:pt x="5324093" y="445139"/>
                </a:lnTo>
                <a:lnTo>
                  <a:pt x="5324093" y="0"/>
                </a:lnTo>
                <a:lnTo>
                  <a:pt x="0" y="0"/>
                </a:lnTo>
                <a:lnTo>
                  <a:pt x="0" y="445139"/>
                </a:lnTo>
                <a:close/>
              </a:path>
            </a:pathLst>
          </a:custGeom>
          <a:solidFill>
            <a:srgbClr val="03294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r>
              <a:rPr lang="en-US" sz="2800" dirty="0">
                <a:solidFill>
                  <a:schemeClr val="bg1"/>
                </a:solidFill>
              </a:rPr>
              <a:t>LOOKING AHEAD</a:t>
            </a:r>
          </a:p>
        </p:txBody>
      </p:sp>
      <p:sp>
        <p:nvSpPr>
          <p:cNvPr id="7" name="object 7">
            <a:extLst>
              <a:ext uri="{FF2B5EF4-FFF2-40B4-BE49-F238E27FC236}">
                <a16:creationId xmlns:a16="http://schemas.microsoft.com/office/drawing/2014/main" id="{E5EEA6A6-51D9-8ACE-C04D-6EF02E5164EC}"/>
              </a:ext>
            </a:extLst>
          </p:cNvPr>
          <p:cNvSpPr txBox="1"/>
          <p:nvPr/>
        </p:nvSpPr>
        <p:spPr>
          <a:xfrm>
            <a:off x="1225550" y="1705384"/>
            <a:ext cx="5307013" cy="2031967"/>
          </a:xfrm>
          <a:prstGeom prst="rect">
            <a:avLst/>
          </a:prstGeom>
          <a:ln>
            <a:solidFill>
              <a:schemeClr val="tx1"/>
            </a:solidFill>
          </a:ln>
        </p:spPr>
        <p:txBody>
          <a:bodyPr wrap="square" lIns="0" tIns="13335" rIns="0" bIns="0">
            <a:spAutoFit/>
          </a:bodyPr>
          <a:lstStyle>
            <a:lvl1pPr marL="127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ts val="100"/>
              </a:spcBef>
            </a:pPr>
            <a:r>
              <a:rPr lang="en-US" altLang="en-US" sz="1400" b="1" dirty="0">
                <a:latin typeface="Yu Gothic UI Semibold" panose="020B0700000000000000" pitchFamily="34" charset="-128"/>
                <a:ea typeface="Yu Gothic UI Semibold" panose="020B0700000000000000" pitchFamily="34" charset="-128"/>
              </a:rPr>
              <a:t>Sunday, October 25</a:t>
            </a:r>
            <a:endParaRPr lang="en-US" altLang="en-US" sz="1400" dirty="0">
              <a:latin typeface="Yu Gothic UI Semibold" panose="020B0700000000000000" pitchFamily="34" charset="-128"/>
              <a:ea typeface="Yu Gothic UI Semibold" panose="020B0700000000000000" pitchFamily="34" charset="-128"/>
            </a:endParaRPr>
          </a:p>
          <a:p>
            <a:pPr eaLnBrk="1" hangingPunct="1">
              <a:spcBef>
                <a:spcPts val="725"/>
              </a:spcBef>
            </a:pP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9:00</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AM</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Bible</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Study</a:t>
            </a:r>
            <a:b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b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10:00AM</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Worship</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Service</a:t>
            </a:r>
            <a:r>
              <a:rPr lang="en-US" altLang="en-US" sz="1000" dirty="0">
                <a:solidFill>
                  <a:srgbClr val="000000"/>
                </a:solidFill>
                <a:latin typeface="Times New Roman" panose="02020603050405020304" pitchFamily="18" charset="0"/>
                <a:cs typeface="Times New Roman" panose="02020603050405020304" pitchFamily="18" charset="0"/>
              </a:rPr>
              <a:t> </a:t>
            </a:r>
            <a:br>
              <a:rPr lang="en-US" altLang="en-US" sz="1000" dirty="0">
                <a:solidFill>
                  <a:srgbClr val="000000"/>
                </a:solidFill>
                <a:latin typeface="Times New Roman" panose="02020603050405020304" pitchFamily="18" charset="0"/>
                <a:cs typeface="Times New Roman" panose="02020603050405020304" pitchFamily="18" charset="0"/>
              </a:rPr>
            </a:b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6:00</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PM</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Evening</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Service/Business Meeting</a:t>
            </a:r>
            <a:endParaRPr lang="en-US" altLang="en-US" sz="10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endParaRPr>
          </a:p>
          <a:p>
            <a:pPr eaLnBrk="1" hangingPunct="1">
              <a:spcBef>
                <a:spcPts val="850"/>
              </a:spcBef>
            </a:pPr>
            <a:r>
              <a:rPr lang="en-US" altLang="en-US" sz="1400" b="1" dirty="0">
                <a:latin typeface="Yu Gothic UI Semibold" panose="020B0700000000000000" pitchFamily="34" charset="-128"/>
                <a:ea typeface="Yu Gothic UI Semibold" panose="020B0700000000000000" pitchFamily="34" charset="-128"/>
              </a:rPr>
              <a:t>Wednesday, October 28</a:t>
            </a:r>
            <a:endParaRPr lang="en-US" altLang="en-US" sz="1400" dirty="0">
              <a:latin typeface="Yu Gothic UI Semibold" panose="020B0700000000000000" pitchFamily="34" charset="-128"/>
              <a:ea typeface="Yu Gothic UI Semibold" panose="020B0700000000000000" pitchFamily="34" charset="-128"/>
            </a:endParaRPr>
          </a:p>
          <a:p>
            <a:pPr eaLnBrk="1" hangingPunct="1">
              <a:spcBef>
                <a:spcPts val="725"/>
              </a:spcBef>
            </a:pP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6:30</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PM</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Mid-Week</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Service/</a:t>
            </a:r>
            <a:r>
              <a:rPr lang="en-US" altLang="en-US" sz="1000" b="1" dirty="0" err="1">
                <a:solidFill>
                  <a:srgbClr val="000000"/>
                </a:solidFill>
                <a:latin typeface="Book Antiqua" panose="02040602050305030304" pitchFamily="18" charset="0"/>
                <a:ea typeface="Book Antiqua" panose="02040602050305030304" pitchFamily="18" charset="0"/>
                <a:cs typeface="Book Antiqua" panose="02040602050305030304" pitchFamily="18" charset="0"/>
              </a:rPr>
              <a:t>TeamKid</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/Student</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Ministry/Mission</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Friends</a:t>
            </a:r>
            <a:endParaRPr lang="en-US" altLang="en-US" sz="10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endParaRPr>
          </a:p>
          <a:p>
            <a:pPr eaLnBrk="1" hangingPunct="1">
              <a:spcBef>
                <a:spcPts val="13"/>
              </a:spcBef>
            </a:pP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7:40</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PM</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Adult</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Choir</a:t>
            </a:r>
            <a:r>
              <a:rPr lang="en-US" altLang="en-US" sz="1000" dirty="0">
                <a:solidFill>
                  <a:srgbClr val="000000"/>
                </a:solidFill>
                <a:latin typeface="Times New Roman" panose="02020603050405020304" pitchFamily="18" charset="0"/>
                <a:cs typeface="Times New Roman" panose="02020603050405020304" pitchFamily="18" charset="0"/>
              </a:rPr>
              <a:t> </a:t>
            </a:r>
            <a:r>
              <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Practice</a:t>
            </a:r>
          </a:p>
          <a:p>
            <a:pPr eaLnBrk="1" hangingPunct="1">
              <a:spcBef>
                <a:spcPts val="13"/>
              </a:spcBef>
            </a:pPr>
            <a:endParaRPr lang="en-US" altLang="en-US" sz="10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endParaRPr>
          </a:p>
          <a:p>
            <a:pPr eaLnBrk="1" hangingPunct="1">
              <a:spcBef>
                <a:spcPts val="13"/>
              </a:spcBef>
            </a:pPr>
            <a:r>
              <a:rPr lang="en-US" altLang="en-US" sz="1400" b="1" dirty="0">
                <a:solidFill>
                  <a:srgbClr val="000000"/>
                </a:solidFill>
                <a:latin typeface="Yu Gothic UI Semibold" panose="020B0700000000000000" pitchFamily="34" charset="-128"/>
                <a:ea typeface="Yu Gothic UI Semibold" panose="020B0700000000000000" pitchFamily="34" charset="-128"/>
                <a:cs typeface="Book Antiqua" panose="02040602050305030304" pitchFamily="18" charset="0"/>
              </a:rPr>
              <a:t>Saturday, October 31</a:t>
            </a:r>
          </a:p>
          <a:p>
            <a:pPr eaLnBrk="1" hangingPunct="1">
              <a:spcBef>
                <a:spcPts val="13"/>
              </a:spcBef>
            </a:pPr>
            <a:r>
              <a:rPr lang="en-US" altLang="en-US" sz="1000" b="1" dirty="0">
                <a:solidFill>
                  <a:srgbClr val="000000"/>
                </a:solidFill>
                <a:latin typeface="Book Antiqua" panose="02040602050305030304" pitchFamily="18" charset="0"/>
                <a:ea typeface="Yu Gothic UI Semibold" panose="020B0700000000000000" pitchFamily="34" charset="-128"/>
                <a:cs typeface="Book Antiqua" panose="02040602050305030304" pitchFamily="18" charset="0"/>
              </a:rPr>
              <a:t>Noon – Fall Festival</a:t>
            </a:r>
            <a:endParaRPr lang="en-US" altLang="en-US" sz="1000" dirty="0">
              <a:solidFill>
                <a:srgbClr val="000000"/>
              </a:solidFill>
              <a:latin typeface="Book Antiqua" panose="02040602050305030304" pitchFamily="18" charset="0"/>
              <a:ea typeface="Yu Gothic UI Semibold" panose="020B0700000000000000" pitchFamily="34" charset="-128"/>
              <a:cs typeface="Book Antiqua" panose="02040602050305030304" pitchFamily="18" charset="0"/>
            </a:endParaRPr>
          </a:p>
        </p:txBody>
      </p:sp>
      <p:pic>
        <p:nvPicPr>
          <p:cNvPr id="10249" name="object 11">
            <a:extLst>
              <a:ext uri="{FF2B5EF4-FFF2-40B4-BE49-F238E27FC236}">
                <a16:creationId xmlns:a16="http://schemas.microsoft.com/office/drawing/2014/main" id="{06C06D49-9A85-56CF-A776-8C2E899EC6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5551" y="3852864"/>
            <a:ext cx="5307013"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bject 6">
            <a:extLst>
              <a:ext uri="{FF2B5EF4-FFF2-40B4-BE49-F238E27FC236}">
                <a16:creationId xmlns:a16="http://schemas.microsoft.com/office/drawing/2014/main" id="{37FB2EA5-8137-A316-743F-A596D31FA105}"/>
              </a:ext>
            </a:extLst>
          </p:cNvPr>
          <p:cNvSpPr>
            <a:spLocks/>
          </p:cNvSpPr>
          <p:nvPr/>
        </p:nvSpPr>
        <p:spPr bwMode="auto">
          <a:xfrm>
            <a:off x="-3325258" y="4495800"/>
            <a:ext cx="2487057" cy="1494683"/>
          </a:xfrm>
          <a:custGeom>
            <a:avLst/>
            <a:gdLst>
              <a:gd name="T0" fmla="*/ 5308092 w 5314950"/>
              <a:gd name="T1" fmla="*/ 0 h 1495425"/>
              <a:gd name="T2" fmla="*/ 0 w 5314950"/>
              <a:gd name="T3" fmla="*/ 0 h 1495425"/>
              <a:gd name="T4" fmla="*/ 0 w 5314950"/>
              <a:gd name="T5" fmla="*/ 326771 h 1495425"/>
              <a:gd name="T6" fmla="*/ 5308092 w 5314950"/>
              <a:gd name="T7" fmla="*/ 326771 h 1495425"/>
              <a:gd name="T8" fmla="*/ 5308092 w 5314950"/>
              <a:gd name="T9" fmla="*/ 0 h 1495425"/>
              <a:gd name="T10" fmla="*/ 5314505 w 5314950"/>
              <a:gd name="T11" fmla="*/ 1176972 h 1495425"/>
              <a:gd name="T12" fmla="*/ 14160 w 5314950"/>
              <a:gd name="T13" fmla="*/ 1176972 h 1495425"/>
              <a:gd name="T14" fmla="*/ 14160 w 5314950"/>
              <a:gd name="T15" fmla="*/ 1495183 h 1495425"/>
              <a:gd name="T16" fmla="*/ 5314505 w 5314950"/>
              <a:gd name="T17" fmla="*/ 1495183 h 1495425"/>
              <a:gd name="T18" fmla="*/ 5314505 w 5314950"/>
              <a:gd name="T19" fmla="*/ 1176972 h 1495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14950" h="1495425">
                <a:moveTo>
                  <a:pt x="5308092" y="0"/>
                </a:moveTo>
                <a:lnTo>
                  <a:pt x="0" y="0"/>
                </a:lnTo>
                <a:lnTo>
                  <a:pt x="0" y="326771"/>
                </a:lnTo>
                <a:lnTo>
                  <a:pt x="5308092" y="326771"/>
                </a:lnTo>
                <a:lnTo>
                  <a:pt x="5308092" y="0"/>
                </a:lnTo>
                <a:close/>
              </a:path>
              <a:path w="5314950" h="1495425">
                <a:moveTo>
                  <a:pt x="5314505" y="1176972"/>
                </a:moveTo>
                <a:lnTo>
                  <a:pt x="14160" y="1176972"/>
                </a:lnTo>
                <a:lnTo>
                  <a:pt x="14160" y="1495183"/>
                </a:lnTo>
                <a:lnTo>
                  <a:pt x="5314505" y="1495183"/>
                </a:lnTo>
                <a:lnTo>
                  <a:pt x="5314505" y="1176972"/>
                </a:lnTo>
                <a:close/>
              </a:path>
            </a:pathLst>
          </a:custGeom>
          <a:solidFill>
            <a:srgbClr val="32983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pic>
        <p:nvPicPr>
          <p:cNvPr id="3" name="Picture 2">
            <a:extLst>
              <a:ext uri="{FF2B5EF4-FFF2-40B4-BE49-F238E27FC236}">
                <a16:creationId xmlns:a16="http://schemas.microsoft.com/office/drawing/2014/main" id="{681900EA-53FD-AF7F-C357-A96D7DFB80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0834" y="6259739"/>
            <a:ext cx="5287242" cy="227466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5" name="object 3">
            <a:extLst>
              <a:ext uri="{FF2B5EF4-FFF2-40B4-BE49-F238E27FC236}">
                <a16:creationId xmlns:a16="http://schemas.microsoft.com/office/drawing/2014/main" id="{2A106F06-6309-C477-F63C-C7E61BB8130A}"/>
              </a:ext>
            </a:extLst>
          </p:cNvPr>
          <p:cNvSpPr>
            <a:spLocks/>
          </p:cNvSpPr>
          <p:nvPr/>
        </p:nvSpPr>
        <p:spPr bwMode="auto">
          <a:xfrm>
            <a:off x="1295400" y="381000"/>
            <a:ext cx="5322888" cy="535390"/>
          </a:xfrm>
          <a:custGeom>
            <a:avLst/>
            <a:gdLst>
              <a:gd name="T0" fmla="*/ 5322167 w 5322570"/>
              <a:gd name="T1" fmla="*/ 0 h 587375"/>
              <a:gd name="T2" fmla="*/ 0 w 5322570"/>
              <a:gd name="T3" fmla="*/ 0 h 587375"/>
              <a:gd name="T4" fmla="*/ 0 w 5322570"/>
              <a:gd name="T5" fmla="*/ 586858 h 587375"/>
              <a:gd name="T6" fmla="*/ 5322167 w 5322570"/>
              <a:gd name="T7" fmla="*/ 586858 h 587375"/>
              <a:gd name="T8" fmla="*/ 5322167 w 5322570"/>
              <a:gd name="T9" fmla="*/ 0 h 587375"/>
            </a:gdLst>
            <a:ahLst/>
            <a:cxnLst>
              <a:cxn ang="0">
                <a:pos x="T0" y="T1"/>
              </a:cxn>
              <a:cxn ang="0">
                <a:pos x="T2" y="T3"/>
              </a:cxn>
              <a:cxn ang="0">
                <a:pos x="T4" y="T5"/>
              </a:cxn>
              <a:cxn ang="0">
                <a:pos x="T6" y="T7"/>
              </a:cxn>
              <a:cxn ang="0">
                <a:pos x="T8" y="T9"/>
              </a:cxn>
            </a:cxnLst>
            <a:rect l="0" t="0" r="r" b="b"/>
            <a:pathLst>
              <a:path w="5322570" h="587375">
                <a:moveTo>
                  <a:pt x="5322167" y="0"/>
                </a:moveTo>
                <a:lnTo>
                  <a:pt x="0" y="0"/>
                </a:lnTo>
                <a:lnTo>
                  <a:pt x="0" y="586858"/>
                </a:lnTo>
                <a:lnTo>
                  <a:pt x="5322167" y="586858"/>
                </a:lnTo>
                <a:lnTo>
                  <a:pt x="5322167" y="0"/>
                </a:lnTo>
                <a:close/>
              </a:path>
            </a:pathLst>
          </a:custGeom>
          <a:solidFill>
            <a:srgbClr val="053C7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gn="ctr"/>
            <a:r>
              <a:rPr lang="en-US" sz="3200" dirty="0">
                <a:solidFill>
                  <a:schemeClr val="bg1"/>
                </a:solidFill>
              </a:rPr>
              <a:t>ANNOUNCEMENTS</a:t>
            </a:r>
          </a:p>
        </p:txBody>
      </p:sp>
      <p:sp>
        <p:nvSpPr>
          <p:cNvPr id="5" name="object 5">
            <a:extLst>
              <a:ext uri="{FF2B5EF4-FFF2-40B4-BE49-F238E27FC236}">
                <a16:creationId xmlns:a16="http://schemas.microsoft.com/office/drawing/2014/main" id="{E89EFE7C-02DC-853B-B863-C2DEBE6224C8}"/>
              </a:ext>
            </a:extLst>
          </p:cNvPr>
          <p:cNvSpPr txBox="1">
            <a:spLocks noGrp="1"/>
          </p:cNvSpPr>
          <p:nvPr>
            <p:ph type="title"/>
          </p:nvPr>
        </p:nvSpPr>
        <p:spPr>
          <a:xfrm>
            <a:off x="2555875" y="1274764"/>
            <a:ext cx="2641600" cy="422275"/>
          </a:xfrm>
        </p:spPr>
        <p:txBody>
          <a:bodyPr vert="horz" wrap="square" lIns="0" tIns="13335" rIns="0" bIns="0" numCol="1" rtlCol="0" anchor="t" anchorCtr="0" compatLnSpc="1">
            <a:prstTxWarp prst="textNoShape">
              <a:avLst/>
            </a:prstTxWarp>
            <a:spAutoFit/>
          </a:bodyPr>
          <a:lstStyle/>
          <a:p>
            <a:pPr marL="12700" eaLnBrk="1" fontAlgn="auto" hangingPunct="1">
              <a:spcBef>
                <a:spcPts val="105"/>
              </a:spcBef>
              <a:spcAft>
                <a:spcPts val="0"/>
              </a:spcAft>
              <a:defRPr/>
            </a:pPr>
            <a:r>
              <a:rPr sz="2600" spc="-10" dirty="0"/>
              <a:t>ANNOUNCEMENTS</a:t>
            </a:r>
            <a:endParaRPr sz="2600"/>
          </a:p>
        </p:txBody>
      </p:sp>
      <p:sp>
        <p:nvSpPr>
          <p:cNvPr id="6" name="object 6">
            <a:extLst>
              <a:ext uri="{FF2B5EF4-FFF2-40B4-BE49-F238E27FC236}">
                <a16:creationId xmlns:a16="http://schemas.microsoft.com/office/drawing/2014/main" id="{F9590D51-F293-45A8-6B9F-D1A99806B593}"/>
              </a:ext>
            </a:extLst>
          </p:cNvPr>
          <p:cNvSpPr txBox="1"/>
          <p:nvPr/>
        </p:nvSpPr>
        <p:spPr>
          <a:xfrm>
            <a:off x="2871789" y="6545264"/>
            <a:ext cx="2020887" cy="534987"/>
          </a:xfrm>
          <a:prstGeom prst="rect">
            <a:avLst/>
          </a:prstGeom>
        </p:spPr>
        <p:txBody>
          <a:bodyPr lIns="0" tIns="53340" rIns="0" bIns="0">
            <a:spAutoFit/>
          </a:bodyPr>
          <a:lstStyle/>
          <a:p>
            <a:pPr algn="ctr" eaLnBrk="1" fontAlgn="auto" hangingPunct="1">
              <a:spcBef>
                <a:spcPts val="420"/>
              </a:spcBef>
              <a:spcAft>
                <a:spcPts val="0"/>
              </a:spcAft>
              <a:defRPr/>
            </a:pPr>
            <a:r>
              <a:rPr sz="1400" b="1" kern="0" dirty="0">
                <a:solidFill>
                  <a:srgbClr val="FFFFFF"/>
                </a:solidFill>
                <a:latin typeface="Book Antiqua"/>
                <a:cs typeface="Book Antiqua"/>
              </a:rPr>
              <a:t>DOOR</a:t>
            </a:r>
            <a:r>
              <a:rPr sz="1400" b="1" kern="0" spc="-45" dirty="0">
                <a:solidFill>
                  <a:srgbClr val="FFFFFF"/>
                </a:solidFill>
                <a:latin typeface="Book Antiqua"/>
                <a:cs typeface="Book Antiqua"/>
              </a:rPr>
              <a:t> </a:t>
            </a:r>
            <a:r>
              <a:rPr sz="1400" b="1" kern="0" dirty="0">
                <a:solidFill>
                  <a:srgbClr val="FFFFFF"/>
                </a:solidFill>
                <a:latin typeface="Book Antiqua"/>
                <a:cs typeface="Book Antiqua"/>
              </a:rPr>
              <a:t>OPENER’S</a:t>
            </a:r>
            <a:r>
              <a:rPr sz="1400" b="1" kern="0" spc="-35" dirty="0">
                <a:solidFill>
                  <a:srgbClr val="FFFFFF"/>
                </a:solidFill>
                <a:latin typeface="Book Antiqua"/>
                <a:cs typeface="Book Antiqua"/>
              </a:rPr>
              <a:t> </a:t>
            </a:r>
            <a:r>
              <a:rPr sz="1400" b="1" kern="0" spc="-20" dirty="0">
                <a:solidFill>
                  <a:srgbClr val="FFFFFF"/>
                </a:solidFill>
                <a:latin typeface="Book Antiqua"/>
                <a:cs typeface="Book Antiqua"/>
              </a:rPr>
              <a:t>TRIP</a:t>
            </a:r>
            <a:endParaRPr sz="1400" kern="0">
              <a:solidFill>
                <a:sysClr val="windowText" lastClr="000000"/>
              </a:solidFill>
              <a:latin typeface="Book Antiqua"/>
              <a:cs typeface="Book Antiqua"/>
            </a:endParaRPr>
          </a:p>
          <a:p>
            <a:pPr algn="ctr" eaLnBrk="1" fontAlgn="auto" hangingPunct="1">
              <a:spcBef>
                <a:spcPts val="325"/>
              </a:spcBef>
              <a:spcAft>
                <a:spcPts val="0"/>
              </a:spcAft>
              <a:defRPr/>
            </a:pPr>
            <a:r>
              <a:rPr sz="1400" b="1" kern="0" dirty="0">
                <a:solidFill>
                  <a:srgbClr val="FFFFFF"/>
                </a:solidFill>
                <a:latin typeface="Book Antiqua"/>
                <a:cs typeface="Book Antiqua"/>
              </a:rPr>
              <a:t>Thursday,</a:t>
            </a:r>
            <a:r>
              <a:rPr sz="1400" kern="0" spc="-40" dirty="0">
                <a:solidFill>
                  <a:srgbClr val="FFFFFF"/>
                </a:solidFill>
                <a:latin typeface="Times New Roman"/>
                <a:cs typeface="Times New Roman"/>
              </a:rPr>
              <a:t> </a:t>
            </a:r>
            <a:r>
              <a:rPr sz="1400" b="1" kern="0" dirty="0">
                <a:solidFill>
                  <a:srgbClr val="FFFFFF"/>
                </a:solidFill>
                <a:latin typeface="Book Antiqua"/>
                <a:cs typeface="Book Antiqua"/>
              </a:rPr>
              <a:t>Nov.</a:t>
            </a:r>
            <a:r>
              <a:rPr sz="1400" kern="0" spc="-35" dirty="0">
                <a:solidFill>
                  <a:srgbClr val="FFFFFF"/>
                </a:solidFill>
                <a:latin typeface="Times New Roman"/>
                <a:cs typeface="Times New Roman"/>
              </a:rPr>
              <a:t> </a:t>
            </a:r>
            <a:r>
              <a:rPr sz="1400" b="1" kern="0" spc="-25" dirty="0">
                <a:solidFill>
                  <a:srgbClr val="FFFFFF"/>
                </a:solidFill>
                <a:latin typeface="Book Antiqua"/>
                <a:cs typeface="Book Antiqua"/>
              </a:rPr>
              <a:t>12</a:t>
            </a:r>
            <a:endParaRPr sz="1400" kern="0">
              <a:solidFill>
                <a:sysClr val="windowText" lastClr="000000"/>
              </a:solidFill>
              <a:latin typeface="Book Antiqua"/>
              <a:cs typeface="Book Antiqua"/>
            </a:endParaRPr>
          </a:p>
        </p:txBody>
      </p:sp>
      <p:sp>
        <p:nvSpPr>
          <p:cNvPr id="7" name="object 7">
            <a:extLst>
              <a:ext uri="{FF2B5EF4-FFF2-40B4-BE49-F238E27FC236}">
                <a16:creationId xmlns:a16="http://schemas.microsoft.com/office/drawing/2014/main" id="{9D8B1907-1736-AE8D-721A-FAF91FDF2BB6}"/>
              </a:ext>
            </a:extLst>
          </p:cNvPr>
          <p:cNvSpPr txBox="1"/>
          <p:nvPr/>
        </p:nvSpPr>
        <p:spPr>
          <a:xfrm>
            <a:off x="2600326" y="8372475"/>
            <a:ext cx="2022475" cy="182742"/>
          </a:xfrm>
          <a:prstGeom prst="rect">
            <a:avLst/>
          </a:prstGeom>
        </p:spPr>
        <p:txBody>
          <a:bodyPr lIns="0" tIns="13335" rIns="0" bIns="0">
            <a:spAutoFit/>
          </a:bodyPr>
          <a:lstStyle/>
          <a:p>
            <a:pPr marL="12700" eaLnBrk="1" fontAlgn="auto" hangingPunct="1">
              <a:spcBef>
                <a:spcPts val="105"/>
              </a:spcBef>
              <a:spcAft>
                <a:spcPts val="0"/>
              </a:spcAft>
              <a:defRPr/>
            </a:pPr>
            <a:r>
              <a:rPr sz="1100" b="1" kern="0" dirty="0">
                <a:solidFill>
                  <a:srgbClr val="FFFFFF"/>
                </a:solidFill>
                <a:latin typeface="Nirmala UI"/>
                <a:cs typeface="Nirmala UI"/>
              </a:rPr>
              <a:t>Meet</a:t>
            </a:r>
            <a:r>
              <a:rPr sz="1100" kern="0" dirty="0">
                <a:solidFill>
                  <a:srgbClr val="FFFFFF"/>
                </a:solidFill>
                <a:latin typeface="Times New Roman"/>
                <a:cs typeface="Times New Roman"/>
              </a:rPr>
              <a:t> </a:t>
            </a:r>
            <a:r>
              <a:rPr sz="1100" b="1" kern="0" dirty="0">
                <a:solidFill>
                  <a:srgbClr val="FFFFFF"/>
                </a:solidFill>
                <a:latin typeface="Nirmala UI"/>
                <a:cs typeface="Nirmala UI"/>
              </a:rPr>
              <a:t>at</a:t>
            </a:r>
            <a:r>
              <a:rPr sz="1100" kern="0" spc="25" dirty="0">
                <a:solidFill>
                  <a:srgbClr val="FFFFFF"/>
                </a:solidFill>
                <a:latin typeface="Times New Roman"/>
                <a:cs typeface="Times New Roman"/>
              </a:rPr>
              <a:t> </a:t>
            </a:r>
            <a:r>
              <a:rPr sz="1100" b="1" kern="0" dirty="0">
                <a:solidFill>
                  <a:srgbClr val="FFFFFF"/>
                </a:solidFill>
                <a:latin typeface="Nirmala UI"/>
                <a:cs typeface="Nirmala UI"/>
              </a:rPr>
              <a:t>the</a:t>
            </a:r>
            <a:r>
              <a:rPr sz="1100" kern="0" spc="30" dirty="0">
                <a:solidFill>
                  <a:srgbClr val="FFFFFF"/>
                </a:solidFill>
                <a:latin typeface="Times New Roman"/>
                <a:cs typeface="Times New Roman"/>
              </a:rPr>
              <a:t> </a:t>
            </a:r>
            <a:r>
              <a:rPr sz="1100" b="1" kern="0" dirty="0">
                <a:solidFill>
                  <a:srgbClr val="FFFFFF"/>
                </a:solidFill>
                <a:latin typeface="Nirmala UI"/>
                <a:cs typeface="Nirmala UI"/>
              </a:rPr>
              <a:t>church</a:t>
            </a:r>
            <a:r>
              <a:rPr sz="1100" kern="0" spc="20" dirty="0">
                <a:solidFill>
                  <a:srgbClr val="FFFFFF"/>
                </a:solidFill>
                <a:latin typeface="Times New Roman"/>
                <a:cs typeface="Times New Roman"/>
              </a:rPr>
              <a:t> </a:t>
            </a:r>
            <a:r>
              <a:rPr sz="1100" b="1" kern="0" dirty="0">
                <a:solidFill>
                  <a:srgbClr val="FFFFFF"/>
                </a:solidFill>
                <a:latin typeface="Nirmala UI"/>
                <a:cs typeface="Nirmala UI"/>
              </a:rPr>
              <a:t>@</a:t>
            </a:r>
            <a:r>
              <a:rPr sz="1100" kern="0" spc="25" dirty="0">
                <a:solidFill>
                  <a:srgbClr val="FFFFFF"/>
                </a:solidFill>
                <a:latin typeface="Times New Roman"/>
                <a:cs typeface="Times New Roman"/>
              </a:rPr>
              <a:t> </a:t>
            </a:r>
            <a:r>
              <a:rPr sz="1100" b="1" kern="0" dirty="0">
                <a:solidFill>
                  <a:srgbClr val="FFFFFF"/>
                </a:solidFill>
                <a:latin typeface="Nirmala UI"/>
                <a:cs typeface="Nirmala UI"/>
              </a:rPr>
              <a:t>4:45</a:t>
            </a:r>
            <a:r>
              <a:rPr sz="1100" kern="0" spc="30" dirty="0">
                <a:solidFill>
                  <a:srgbClr val="FFFFFF"/>
                </a:solidFill>
                <a:latin typeface="Times New Roman"/>
                <a:cs typeface="Times New Roman"/>
              </a:rPr>
              <a:t> </a:t>
            </a:r>
            <a:r>
              <a:rPr sz="1100" b="1" kern="0" spc="-25" dirty="0">
                <a:solidFill>
                  <a:srgbClr val="FFFFFF"/>
                </a:solidFill>
                <a:latin typeface="Nirmala UI"/>
                <a:cs typeface="Nirmala UI"/>
              </a:rPr>
              <a:t>PM</a:t>
            </a:r>
            <a:endParaRPr sz="1100" kern="0">
              <a:solidFill>
                <a:sysClr val="windowText" lastClr="000000"/>
              </a:solidFill>
              <a:latin typeface="Nirmala UI"/>
              <a:cs typeface="Nirmala UI"/>
            </a:endParaRPr>
          </a:p>
        </p:txBody>
      </p:sp>
      <p:pic>
        <p:nvPicPr>
          <p:cNvPr id="3" name="Picture 2">
            <a:extLst>
              <a:ext uri="{FF2B5EF4-FFF2-40B4-BE49-F238E27FC236}">
                <a16:creationId xmlns:a16="http://schemas.microsoft.com/office/drawing/2014/main" id="{C4DDB9D5-D9BE-E14F-354A-94C3A8CE38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034" y="916390"/>
            <a:ext cx="5321847" cy="1903010"/>
          </a:xfrm>
          <a:prstGeom prst="rect">
            <a:avLst/>
          </a:prstGeom>
        </p:spPr>
      </p:pic>
      <p:pic>
        <p:nvPicPr>
          <p:cNvPr id="8" name="Picture 7">
            <a:extLst>
              <a:ext uri="{FF2B5EF4-FFF2-40B4-BE49-F238E27FC236}">
                <a16:creationId xmlns:a16="http://schemas.microsoft.com/office/drawing/2014/main" id="{2C31B939-25B8-A574-6B64-91A038A0DF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6035" y="2914205"/>
            <a:ext cx="5321846" cy="2114995"/>
          </a:xfrm>
          <a:prstGeom prst="rect">
            <a:avLst/>
          </a:prstGeom>
        </p:spPr>
      </p:pic>
      <p:pic>
        <p:nvPicPr>
          <p:cNvPr id="12" name="Picture 11">
            <a:extLst>
              <a:ext uri="{FF2B5EF4-FFF2-40B4-BE49-F238E27FC236}">
                <a16:creationId xmlns:a16="http://schemas.microsoft.com/office/drawing/2014/main" id="{CE9E884C-1822-329E-3148-8C123A1147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599" y="5085905"/>
            <a:ext cx="5246281" cy="211499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object 2">
            <a:extLst>
              <a:ext uri="{FF2B5EF4-FFF2-40B4-BE49-F238E27FC236}">
                <a16:creationId xmlns:a16="http://schemas.microsoft.com/office/drawing/2014/main" id="{961F777A-AC18-4DA2-5BC1-24C80194D5CF}"/>
              </a:ext>
            </a:extLst>
          </p:cNvPr>
          <p:cNvSpPr>
            <a:spLocks/>
          </p:cNvSpPr>
          <p:nvPr/>
        </p:nvSpPr>
        <p:spPr bwMode="auto">
          <a:xfrm>
            <a:off x="1219200" y="1247776"/>
            <a:ext cx="5327650" cy="454025"/>
          </a:xfrm>
          <a:custGeom>
            <a:avLst/>
            <a:gdLst>
              <a:gd name="T0" fmla="*/ 0 w 5328285"/>
              <a:gd name="T1" fmla="*/ 453755 h 454025"/>
              <a:gd name="T2" fmla="*/ 5327903 w 5328285"/>
              <a:gd name="T3" fmla="*/ 453755 h 454025"/>
              <a:gd name="T4" fmla="*/ 5327903 w 5328285"/>
              <a:gd name="T5" fmla="*/ 0 h 454025"/>
              <a:gd name="T6" fmla="*/ 0 w 5328285"/>
              <a:gd name="T7" fmla="*/ 0 h 454025"/>
              <a:gd name="T8" fmla="*/ 0 w 5328285"/>
              <a:gd name="T9" fmla="*/ 453755 h 454025"/>
            </a:gdLst>
            <a:ahLst/>
            <a:cxnLst>
              <a:cxn ang="0">
                <a:pos x="T0" y="T1"/>
              </a:cxn>
              <a:cxn ang="0">
                <a:pos x="T2" y="T3"/>
              </a:cxn>
              <a:cxn ang="0">
                <a:pos x="T4" y="T5"/>
              </a:cxn>
              <a:cxn ang="0">
                <a:pos x="T6" y="T7"/>
              </a:cxn>
              <a:cxn ang="0">
                <a:pos x="T8" y="T9"/>
              </a:cxn>
            </a:cxnLst>
            <a:rect l="0" t="0" r="r" b="b"/>
            <a:pathLst>
              <a:path w="5328285" h="454025">
                <a:moveTo>
                  <a:pt x="0" y="453755"/>
                </a:moveTo>
                <a:lnTo>
                  <a:pt x="5327903" y="453755"/>
                </a:lnTo>
                <a:lnTo>
                  <a:pt x="5327903" y="0"/>
                </a:lnTo>
                <a:lnTo>
                  <a:pt x="0" y="0"/>
                </a:lnTo>
                <a:lnTo>
                  <a:pt x="0" y="453755"/>
                </a:lnTo>
                <a:close/>
              </a:path>
            </a:pathLst>
          </a:custGeom>
          <a:solidFill>
            <a:srgbClr val="03294A"/>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3" name="object 3">
            <a:extLst>
              <a:ext uri="{FF2B5EF4-FFF2-40B4-BE49-F238E27FC236}">
                <a16:creationId xmlns:a16="http://schemas.microsoft.com/office/drawing/2014/main" id="{045E829A-A260-7879-DE1E-762A79EAD73A}"/>
              </a:ext>
            </a:extLst>
          </p:cNvPr>
          <p:cNvSpPr txBox="1">
            <a:spLocks noGrp="1"/>
          </p:cNvSpPr>
          <p:nvPr>
            <p:ph type="title"/>
          </p:nvPr>
        </p:nvSpPr>
        <p:spPr>
          <a:xfrm>
            <a:off x="1919288" y="1247776"/>
            <a:ext cx="3987800" cy="360363"/>
          </a:xfrm>
        </p:spPr>
        <p:txBody>
          <a:bodyPr vert="horz" wrap="square" lIns="0" tIns="12065" rIns="0" bIns="0" numCol="1" rtlCol="0" anchor="t" anchorCtr="0" compatLnSpc="1">
            <a:prstTxWarp prst="textNoShape">
              <a:avLst/>
            </a:prstTxWarp>
            <a:spAutoFit/>
          </a:bodyPr>
          <a:lstStyle/>
          <a:p>
            <a:pPr marL="12700" eaLnBrk="1" fontAlgn="auto" hangingPunct="1">
              <a:spcBef>
                <a:spcPts val="95"/>
              </a:spcBef>
              <a:spcAft>
                <a:spcPts val="0"/>
              </a:spcAft>
              <a:defRPr/>
            </a:pPr>
            <a:r>
              <a:rPr sz="2200" spc="-50" dirty="0">
                <a:latin typeface="Times New Roman"/>
                <a:cs typeface="Times New Roman"/>
              </a:rPr>
              <a:t>WEEKLY</a:t>
            </a:r>
            <a:r>
              <a:rPr sz="2200" spc="-85" dirty="0">
                <a:latin typeface="Times New Roman"/>
                <a:cs typeface="Times New Roman"/>
              </a:rPr>
              <a:t> </a:t>
            </a:r>
            <a:r>
              <a:rPr sz="2200" spc="-10" dirty="0">
                <a:latin typeface="Times New Roman"/>
                <a:cs typeface="Times New Roman"/>
              </a:rPr>
              <a:t>SCHEDULE/GIVING</a:t>
            </a:r>
            <a:endParaRPr sz="2200" dirty="0">
              <a:latin typeface="Times New Roman"/>
              <a:cs typeface="Times New Roman"/>
            </a:endParaRPr>
          </a:p>
        </p:txBody>
      </p:sp>
      <p:sp>
        <p:nvSpPr>
          <p:cNvPr id="11268" name="object 4">
            <a:extLst>
              <a:ext uri="{FF2B5EF4-FFF2-40B4-BE49-F238E27FC236}">
                <a16:creationId xmlns:a16="http://schemas.microsoft.com/office/drawing/2014/main" id="{AC96A05C-5061-2CCD-C3D2-0F2E7B29E9A8}"/>
              </a:ext>
            </a:extLst>
          </p:cNvPr>
          <p:cNvSpPr>
            <a:spLocks/>
          </p:cNvSpPr>
          <p:nvPr/>
        </p:nvSpPr>
        <p:spPr bwMode="auto">
          <a:xfrm>
            <a:off x="1222376" y="1701800"/>
            <a:ext cx="2771775" cy="1346200"/>
          </a:xfrm>
          <a:custGeom>
            <a:avLst/>
            <a:gdLst>
              <a:gd name="T0" fmla="*/ 0 w 2771775"/>
              <a:gd name="T1" fmla="*/ 1346453 h 1346835"/>
              <a:gd name="T2" fmla="*/ 2771774 w 2771775"/>
              <a:gd name="T3" fmla="*/ 1346453 h 1346835"/>
              <a:gd name="T4" fmla="*/ 2771774 w 2771775"/>
              <a:gd name="T5" fmla="*/ 0 h 1346835"/>
              <a:gd name="T6" fmla="*/ 0 w 2771775"/>
              <a:gd name="T7" fmla="*/ 0 h 1346835"/>
              <a:gd name="T8" fmla="*/ 0 w 2771775"/>
              <a:gd name="T9" fmla="*/ 1346453 h 1346835"/>
            </a:gdLst>
            <a:ahLst/>
            <a:cxnLst>
              <a:cxn ang="0">
                <a:pos x="T0" y="T1"/>
              </a:cxn>
              <a:cxn ang="0">
                <a:pos x="T2" y="T3"/>
              </a:cxn>
              <a:cxn ang="0">
                <a:pos x="T4" y="T5"/>
              </a:cxn>
              <a:cxn ang="0">
                <a:pos x="T6" y="T7"/>
              </a:cxn>
              <a:cxn ang="0">
                <a:pos x="T8" y="T9"/>
              </a:cxn>
            </a:cxnLst>
            <a:rect l="0" t="0" r="r" b="b"/>
            <a:pathLst>
              <a:path w="2771775" h="1346835">
                <a:moveTo>
                  <a:pt x="0" y="1346453"/>
                </a:moveTo>
                <a:lnTo>
                  <a:pt x="2771774" y="1346453"/>
                </a:lnTo>
                <a:lnTo>
                  <a:pt x="2771774" y="0"/>
                </a:lnTo>
                <a:lnTo>
                  <a:pt x="0" y="0"/>
                </a:lnTo>
                <a:lnTo>
                  <a:pt x="0" y="1346453"/>
                </a:lnTo>
                <a:close/>
              </a:path>
            </a:pathLst>
          </a:custGeom>
          <a:noFill/>
          <a:ln w="25399">
            <a:solidFill>
              <a:srgbClr val="0000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5" name="object 5">
            <a:extLst>
              <a:ext uri="{FF2B5EF4-FFF2-40B4-BE49-F238E27FC236}">
                <a16:creationId xmlns:a16="http://schemas.microsoft.com/office/drawing/2014/main" id="{BF542E35-CFF8-815B-1136-433D5A56B9D3}"/>
              </a:ext>
            </a:extLst>
          </p:cNvPr>
          <p:cNvSpPr txBox="1"/>
          <p:nvPr/>
        </p:nvSpPr>
        <p:spPr>
          <a:xfrm>
            <a:off x="1454151" y="1735139"/>
            <a:ext cx="2308225" cy="228909"/>
          </a:xfrm>
          <a:prstGeom prst="rect">
            <a:avLst/>
          </a:prstGeom>
        </p:spPr>
        <p:txBody>
          <a:bodyPr lIns="0" tIns="13335" rIns="0" bIns="0">
            <a:spAutoFit/>
          </a:bodyPr>
          <a:lstStyle/>
          <a:p>
            <a:pPr algn="ctr" eaLnBrk="1" fontAlgn="auto" hangingPunct="1">
              <a:spcBef>
                <a:spcPts val="105"/>
              </a:spcBef>
              <a:spcAft>
                <a:spcPts val="0"/>
              </a:spcAft>
              <a:defRPr/>
            </a:pPr>
            <a:r>
              <a:rPr sz="1400" b="1" u="sng" kern="0" dirty="0">
                <a:solidFill>
                  <a:srgbClr val="A40020"/>
                </a:solidFill>
                <a:uFill>
                  <a:solidFill>
                    <a:srgbClr val="A40020"/>
                  </a:solidFill>
                </a:uFill>
                <a:latin typeface="Century Gothic"/>
                <a:cs typeface="Century Gothic"/>
              </a:rPr>
              <a:t>LIVE</a:t>
            </a:r>
            <a:r>
              <a:rPr sz="1400" u="sng" kern="0" spc="10" dirty="0">
                <a:solidFill>
                  <a:srgbClr val="A40020"/>
                </a:solidFill>
                <a:uFill>
                  <a:solidFill>
                    <a:srgbClr val="A40020"/>
                  </a:solidFill>
                </a:uFill>
                <a:latin typeface="Times New Roman"/>
                <a:cs typeface="Times New Roman"/>
              </a:rPr>
              <a:t> </a:t>
            </a:r>
            <a:r>
              <a:rPr sz="1400" b="1" u="sng" kern="0" dirty="0">
                <a:solidFill>
                  <a:srgbClr val="A40020"/>
                </a:solidFill>
                <a:uFill>
                  <a:solidFill>
                    <a:srgbClr val="A40020"/>
                  </a:solidFill>
                </a:uFill>
                <a:latin typeface="Century Gothic"/>
                <a:cs typeface="Century Gothic"/>
              </a:rPr>
              <a:t>STREAMING</a:t>
            </a:r>
            <a:r>
              <a:rPr sz="1400" u="sng" kern="0" spc="15" dirty="0">
                <a:solidFill>
                  <a:srgbClr val="A40020"/>
                </a:solidFill>
                <a:uFill>
                  <a:solidFill>
                    <a:srgbClr val="A40020"/>
                  </a:solidFill>
                </a:uFill>
                <a:latin typeface="Times New Roman"/>
                <a:cs typeface="Times New Roman"/>
              </a:rPr>
              <a:t> </a:t>
            </a:r>
            <a:r>
              <a:rPr sz="1400" b="1" u="sng" kern="0" spc="-10" dirty="0">
                <a:solidFill>
                  <a:srgbClr val="A40020"/>
                </a:solidFill>
                <a:uFill>
                  <a:solidFill>
                    <a:srgbClr val="A40020"/>
                  </a:solidFill>
                </a:uFill>
                <a:latin typeface="Century Gothic"/>
                <a:cs typeface="Century Gothic"/>
              </a:rPr>
              <a:t>SCHEDULE</a:t>
            </a:r>
            <a:endParaRPr sz="1400" kern="0" dirty="0">
              <a:solidFill>
                <a:sysClr val="windowText" lastClr="000000"/>
              </a:solidFill>
              <a:latin typeface="Century Gothic"/>
              <a:cs typeface="Century Gothic"/>
            </a:endParaRPr>
          </a:p>
        </p:txBody>
      </p:sp>
      <p:sp>
        <p:nvSpPr>
          <p:cNvPr id="6" name="object 6">
            <a:extLst>
              <a:ext uri="{FF2B5EF4-FFF2-40B4-BE49-F238E27FC236}">
                <a16:creationId xmlns:a16="http://schemas.microsoft.com/office/drawing/2014/main" id="{5DF36235-396F-FE7F-1782-A22693C7F855}"/>
              </a:ext>
            </a:extLst>
          </p:cNvPr>
          <p:cNvSpPr txBox="1"/>
          <p:nvPr/>
        </p:nvSpPr>
        <p:spPr>
          <a:xfrm>
            <a:off x="1554162" y="2177410"/>
            <a:ext cx="2332037" cy="592470"/>
          </a:xfrm>
          <a:prstGeom prst="rect">
            <a:avLst/>
          </a:prstGeom>
        </p:spPr>
        <p:txBody>
          <a:bodyPr wrap="square" lIns="0" tIns="12700" rIns="0" bIns="0">
            <a:spAutoFit/>
          </a:bodyPr>
          <a:lstStyle/>
          <a:p>
            <a:pPr marL="12700" eaLnBrk="1" fontAlgn="auto" hangingPunct="1">
              <a:spcBef>
                <a:spcPts val="100"/>
              </a:spcBef>
              <a:spcAft>
                <a:spcPts val="0"/>
              </a:spcAft>
              <a:defRPr/>
            </a:pPr>
            <a:r>
              <a:rPr sz="1200" b="1" kern="0" dirty="0">
                <a:solidFill>
                  <a:srgbClr val="A40020"/>
                </a:solidFill>
                <a:latin typeface="Century Gothic"/>
                <a:cs typeface="Century Gothic"/>
              </a:rPr>
              <a:t>Sunday,</a:t>
            </a:r>
            <a:r>
              <a:rPr sz="1200" kern="0" spc="35" dirty="0">
                <a:solidFill>
                  <a:srgbClr val="A40020"/>
                </a:solidFill>
                <a:latin typeface="Times New Roman"/>
                <a:cs typeface="Times New Roman"/>
              </a:rPr>
              <a:t> </a:t>
            </a:r>
            <a:r>
              <a:rPr sz="1200" b="1" kern="0" dirty="0">
                <a:solidFill>
                  <a:srgbClr val="A40020"/>
                </a:solidFill>
                <a:latin typeface="Century Gothic"/>
                <a:cs typeface="Century Gothic"/>
              </a:rPr>
              <a:t>October</a:t>
            </a:r>
            <a:r>
              <a:rPr sz="1200" kern="0" spc="35" dirty="0">
                <a:solidFill>
                  <a:srgbClr val="A40020"/>
                </a:solidFill>
                <a:latin typeface="Times New Roman"/>
                <a:cs typeface="Times New Roman"/>
              </a:rPr>
              <a:t> </a:t>
            </a:r>
            <a:r>
              <a:rPr sz="1200" b="1" kern="0" spc="-10" dirty="0">
                <a:solidFill>
                  <a:srgbClr val="A40020"/>
                </a:solidFill>
                <a:latin typeface="Century Gothic"/>
                <a:cs typeface="Century Gothic"/>
              </a:rPr>
              <a:t>25—</a:t>
            </a:r>
            <a:r>
              <a:rPr sz="1200" b="1" kern="0" dirty="0">
                <a:solidFill>
                  <a:srgbClr val="A40020"/>
                </a:solidFill>
                <a:latin typeface="Century Gothic"/>
                <a:cs typeface="Century Gothic"/>
              </a:rPr>
              <a:t>10</a:t>
            </a:r>
            <a:r>
              <a:rPr sz="1200" kern="0" spc="35" dirty="0">
                <a:solidFill>
                  <a:srgbClr val="A40020"/>
                </a:solidFill>
                <a:latin typeface="Times New Roman"/>
                <a:cs typeface="Times New Roman"/>
              </a:rPr>
              <a:t> </a:t>
            </a:r>
            <a:r>
              <a:rPr sz="1200" b="1" kern="0" spc="-25" dirty="0">
                <a:solidFill>
                  <a:srgbClr val="A40020"/>
                </a:solidFill>
                <a:latin typeface="Century Gothic"/>
                <a:cs typeface="Century Gothic"/>
              </a:rPr>
              <a:t>AM</a:t>
            </a:r>
            <a:endParaRPr lang="en-US" sz="1200" b="1" kern="0" spc="-25" dirty="0">
              <a:solidFill>
                <a:srgbClr val="A40020"/>
              </a:solidFill>
              <a:latin typeface="Century Gothic"/>
              <a:cs typeface="Century Gothic"/>
            </a:endParaRPr>
          </a:p>
          <a:p>
            <a:pPr marL="12700" eaLnBrk="1" fontAlgn="auto" hangingPunct="1">
              <a:spcBef>
                <a:spcPts val="100"/>
              </a:spcBef>
              <a:spcAft>
                <a:spcPts val="0"/>
              </a:spcAft>
              <a:defRPr/>
            </a:pPr>
            <a:endParaRPr lang="en-US" sz="1200" b="1" kern="0" spc="-25" dirty="0">
              <a:solidFill>
                <a:srgbClr val="A40020"/>
              </a:solidFill>
              <a:latin typeface="Century Gothic"/>
              <a:cs typeface="Century Gothic"/>
            </a:endParaRPr>
          </a:p>
          <a:p>
            <a:pPr marL="12700" eaLnBrk="1" fontAlgn="auto" hangingPunct="1">
              <a:spcBef>
                <a:spcPts val="100"/>
              </a:spcBef>
              <a:spcAft>
                <a:spcPts val="0"/>
              </a:spcAft>
              <a:defRPr/>
            </a:pPr>
            <a:r>
              <a:rPr lang="en-US" sz="1200" b="1" kern="0" spc="-25" dirty="0">
                <a:solidFill>
                  <a:srgbClr val="A40020"/>
                </a:solidFill>
                <a:latin typeface="Century Gothic"/>
                <a:cs typeface="Century Gothic"/>
              </a:rPr>
              <a:t>Sunday, November 1 – 10 AM</a:t>
            </a:r>
            <a:endParaRPr sz="1200" kern="0" dirty="0">
              <a:solidFill>
                <a:sysClr val="windowText" lastClr="000000"/>
              </a:solidFill>
              <a:latin typeface="Century Gothic"/>
              <a:cs typeface="Century Gothic"/>
            </a:endParaRPr>
          </a:p>
        </p:txBody>
      </p:sp>
      <p:grpSp>
        <p:nvGrpSpPr>
          <p:cNvPr id="11271" name="object 7">
            <a:extLst>
              <a:ext uri="{FF2B5EF4-FFF2-40B4-BE49-F238E27FC236}">
                <a16:creationId xmlns:a16="http://schemas.microsoft.com/office/drawing/2014/main" id="{91F87B6A-010D-7F97-8F42-A1654C67D8CE}"/>
              </a:ext>
            </a:extLst>
          </p:cNvPr>
          <p:cNvGrpSpPr>
            <a:grpSpLocks/>
          </p:cNvGrpSpPr>
          <p:nvPr/>
        </p:nvGrpSpPr>
        <p:grpSpPr bwMode="auto">
          <a:xfrm>
            <a:off x="1211262" y="1689100"/>
            <a:ext cx="5341938" cy="2497138"/>
            <a:chOff x="-8151" y="441056"/>
            <a:chExt cx="5342255" cy="2496820"/>
          </a:xfrm>
        </p:grpSpPr>
        <p:sp>
          <p:nvSpPr>
            <p:cNvPr id="11276" name="object 8">
              <a:extLst>
                <a:ext uri="{FF2B5EF4-FFF2-40B4-BE49-F238E27FC236}">
                  <a16:creationId xmlns:a16="http://schemas.microsoft.com/office/drawing/2014/main" id="{A299D8DE-84B6-A992-FEFC-466F318BC536}"/>
                </a:ext>
              </a:extLst>
            </p:cNvPr>
            <p:cNvSpPr>
              <a:spLocks/>
            </p:cNvSpPr>
            <p:nvPr/>
          </p:nvSpPr>
          <p:spPr bwMode="auto">
            <a:xfrm>
              <a:off x="4548" y="1800255"/>
              <a:ext cx="5316855" cy="1125220"/>
            </a:xfrm>
            <a:custGeom>
              <a:avLst/>
              <a:gdLst>
                <a:gd name="T0" fmla="*/ 0 w 5316855"/>
                <a:gd name="T1" fmla="*/ 1124818 h 1125220"/>
                <a:gd name="T2" fmla="*/ 5316230 w 5316855"/>
                <a:gd name="T3" fmla="*/ 1124818 h 1125220"/>
                <a:gd name="T4" fmla="*/ 5316230 w 5316855"/>
                <a:gd name="T5" fmla="*/ 0 h 1125220"/>
                <a:gd name="T6" fmla="*/ 0 w 5316855"/>
                <a:gd name="T7" fmla="*/ 0 h 1125220"/>
                <a:gd name="T8" fmla="*/ 0 w 5316855"/>
                <a:gd name="T9" fmla="*/ 1124818 h 1125220"/>
              </a:gdLst>
              <a:ahLst/>
              <a:cxnLst>
                <a:cxn ang="0">
                  <a:pos x="T0" y="T1"/>
                </a:cxn>
                <a:cxn ang="0">
                  <a:pos x="T2" y="T3"/>
                </a:cxn>
                <a:cxn ang="0">
                  <a:pos x="T4" y="T5"/>
                </a:cxn>
                <a:cxn ang="0">
                  <a:pos x="T6" y="T7"/>
                </a:cxn>
                <a:cxn ang="0">
                  <a:pos x="T8" y="T9"/>
                </a:cxn>
              </a:cxnLst>
              <a:rect l="0" t="0" r="r" b="b"/>
              <a:pathLst>
                <a:path w="5316855" h="1125220">
                  <a:moveTo>
                    <a:pt x="0" y="1124818"/>
                  </a:moveTo>
                  <a:lnTo>
                    <a:pt x="5316230" y="1124818"/>
                  </a:lnTo>
                  <a:lnTo>
                    <a:pt x="5316230" y="0"/>
                  </a:lnTo>
                  <a:lnTo>
                    <a:pt x="0" y="0"/>
                  </a:lnTo>
                  <a:lnTo>
                    <a:pt x="0" y="1124818"/>
                  </a:lnTo>
                  <a:close/>
                </a:path>
              </a:pathLst>
            </a:custGeom>
            <a:noFill/>
            <a:ln w="25399">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1277" name="object 9">
              <a:extLst>
                <a:ext uri="{FF2B5EF4-FFF2-40B4-BE49-F238E27FC236}">
                  <a16:creationId xmlns:a16="http://schemas.microsoft.com/office/drawing/2014/main" id="{55F2E12B-B32D-B228-4DED-08BA25D7792A}"/>
                </a:ext>
              </a:extLst>
            </p:cNvPr>
            <p:cNvSpPr>
              <a:spLocks/>
            </p:cNvSpPr>
            <p:nvPr/>
          </p:nvSpPr>
          <p:spPr bwMode="auto">
            <a:xfrm>
              <a:off x="2775072" y="453756"/>
              <a:ext cx="2544445" cy="1346835"/>
            </a:xfrm>
            <a:custGeom>
              <a:avLst/>
              <a:gdLst>
                <a:gd name="T0" fmla="*/ 0 w 2544445"/>
                <a:gd name="T1" fmla="*/ 1346453 h 1346835"/>
                <a:gd name="T2" fmla="*/ 2544449 w 2544445"/>
                <a:gd name="T3" fmla="*/ 1346453 h 1346835"/>
                <a:gd name="T4" fmla="*/ 2544449 w 2544445"/>
                <a:gd name="T5" fmla="*/ 0 h 1346835"/>
                <a:gd name="T6" fmla="*/ 0 w 2544445"/>
                <a:gd name="T7" fmla="*/ 0 h 1346835"/>
                <a:gd name="T8" fmla="*/ 0 w 2544445"/>
                <a:gd name="T9" fmla="*/ 1346453 h 1346835"/>
              </a:gdLst>
              <a:ahLst/>
              <a:cxnLst>
                <a:cxn ang="0">
                  <a:pos x="T0" y="T1"/>
                </a:cxn>
                <a:cxn ang="0">
                  <a:pos x="T2" y="T3"/>
                </a:cxn>
                <a:cxn ang="0">
                  <a:pos x="T4" y="T5"/>
                </a:cxn>
                <a:cxn ang="0">
                  <a:pos x="T6" y="T7"/>
                </a:cxn>
                <a:cxn ang="0">
                  <a:pos x="T8" y="T9"/>
                </a:cxn>
              </a:cxnLst>
              <a:rect l="0" t="0" r="r" b="b"/>
              <a:pathLst>
                <a:path w="2544445" h="1346835">
                  <a:moveTo>
                    <a:pt x="0" y="1346453"/>
                  </a:moveTo>
                  <a:lnTo>
                    <a:pt x="2544449" y="1346453"/>
                  </a:lnTo>
                  <a:lnTo>
                    <a:pt x="2544449" y="0"/>
                  </a:lnTo>
                  <a:lnTo>
                    <a:pt x="0" y="0"/>
                  </a:lnTo>
                  <a:lnTo>
                    <a:pt x="0" y="1346453"/>
                  </a:lnTo>
                  <a:close/>
                </a:path>
              </a:pathLst>
            </a:custGeom>
            <a:noFill/>
            <a:ln w="25399">
              <a:solidFill>
                <a:srgbClr val="0000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10" name="object 10">
            <a:extLst>
              <a:ext uri="{FF2B5EF4-FFF2-40B4-BE49-F238E27FC236}">
                <a16:creationId xmlns:a16="http://schemas.microsoft.com/office/drawing/2014/main" id="{9724ACB0-9E98-4514-110E-AA607F575523}"/>
              </a:ext>
            </a:extLst>
          </p:cNvPr>
          <p:cNvSpPr txBox="1"/>
          <p:nvPr/>
        </p:nvSpPr>
        <p:spPr>
          <a:xfrm>
            <a:off x="4040189" y="1700214"/>
            <a:ext cx="2452687" cy="1010277"/>
          </a:xfrm>
          <a:prstGeom prst="rect">
            <a:avLst/>
          </a:prstGeom>
        </p:spPr>
        <p:txBody>
          <a:bodyPr lIns="0" tIns="12700" rIns="0" bIns="0">
            <a:spAutoFit/>
          </a:bodyPr>
          <a:lstStyle>
            <a:lvl1pPr marL="47625" indent="-1588">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17000"/>
              </a:lnSpc>
              <a:spcBef>
                <a:spcPts val="100"/>
              </a:spcBef>
            </a:pPr>
            <a:r>
              <a:rPr lang="en-US" altLang="en-US" sz="1100" b="1"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Sunday</a:t>
            </a:r>
            <a:r>
              <a:rPr lang="en-US" altLang="en-US" sz="1100" dirty="0">
                <a:solidFill>
                  <a:srgbClr val="000000"/>
                </a:solidFill>
                <a:latin typeface="Times New Roman" panose="02020603050405020304" pitchFamily="18" charset="0"/>
                <a:cs typeface="Times New Roman" panose="02020603050405020304" pitchFamily="18" charset="0"/>
              </a:rPr>
              <a:t> </a:t>
            </a:r>
            <a:r>
              <a:rPr lang="en-US" altLang="en-US" sz="1100" b="1"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Bulletin</a:t>
            </a:r>
            <a:r>
              <a:rPr lang="en-US" altLang="en-US" sz="1100" dirty="0">
                <a:solidFill>
                  <a:srgbClr val="000000"/>
                </a:solidFill>
                <a:latin typeface="Times New Roman" panose="02020603050405020304" pitchFamily="18" charset="0"/>
                <a:cs typeface="Times New Roman" panose="02020603050405020304" pitchFamily="18" charset="0"/>
              </a:rPr>
              <a:t> </a:t>
            </a:r>
            <a:r>
              <a:rPr lang="en-US" altLang="en-US" sz="1100" b="1"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and</a:t>
            </a:r>
            <a:r>
              <a:rPr lang="en-US" altLang="en-US" sz="1100" dirty="0">
                <a:solidFill>
                  <a:srgbClr val="000000"/>
                </a:solidFill>
                <a:latin typeface="Times New Roman" panose="02020603050405020304" pitchFamily="18" charset="0"/>
                <a:cs typeface="Times New Roman" panose="02020603050405020304" pitchFamily="18" charset="0"/>
              </a:rPr>
              <a:t> </a:t>
            </a:r>
            <a:r>
              <a:rPr lang="en-US" altLang="en-US" sz="1100" b="1"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the</a:t>
            </a:r>
            <a:r>
              <a:rPr lang="en-US" altLang="en-US" sz="1100" dirty="0">
                <a:solidFill>
                  <a:srgbClr val="000000"/>
                </a:solidFill>
                <a:latin typeface="Times New Roman" panose="02020603050405020304" pitchFamily="18" charset="0"/>
                <a:cs typeface="Times New Roman" panose="02020603050405020304" pitchFamily="18" charset="0"/>
              </a:rPr>
              <a:t> </a:t>
            </a:r>
            <a:r>
              <a:rPr lang="en-US" altLang="en-US" sz="1100" b="1"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monthly</a:t>
            </a:r>
            <a:r>
              <a:rPr lang="en-US" altLang="en-US" sz="1100" dirty="0">
                <a:solidFill>
                  <a:srgbClr val="000000"/>
                </a:solidFill>
                <a:latin typeface="Times New Roman" panose="02020603050405020304" pitchFamily="18" charset="0"/>
                <a:cs typeface="Times New Roman" panose="02020603050405020304" pitchFamily="18" charset="0"/>
              </a:rPr>
              <a:t> </a:t>
            </a:r>
            <a:r>
              <a:rPr lang="en-US" altLang="en-US" sz="1100" b="1"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newsletter</a:t>
            </a:r>
            <a:r>
              <a:rPr lang="en-US" altLang="en-US" sz="1100" dirty="0">
                <a:solidFill>
                  <a:srgbClr val="000000"/>
                </a:solidFill>
                <a:latin typeface="Times New Roman" panose="02020603050405020304" pitchFamily="18" charset="0"/>
                <a:cs typeface="Times New Roman" panose="02020603050405020304" pitchFamily="18" charset="0"/>
              </a:rPr>
              <a:t> </a:t>
            </a:r>
            <a:r>
              <a:rPr lang="en-US" altLang="en-US" sz="1100" b="1"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are</a:t>
            </a:r>
            <a:r>
              <a:rPr lang="en-US" altLang="en-US" sz="1100" dirty="0">
                <a:solidFill>
                  <a:srgbClr val="000000"/>
                </a:solidFill>
                <a:latin typeface="Times New Roman" panose="02020603050405020304" pitchFamily="18" charset="0"/>
                <a:cs typeface="Times New Roman" panose="02020603050405020304" pitchFamily="18" charset="0"/>
              </a:rPr>
              <a:t> </a:t>
            </a:r>
            <a:r>
              <a:rPr lang="en-US" altLang="en-US" sz="1100" b="1"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online!</a:t>
            </a:r>
            <a:r>
              <a:rPr lang="en-US" altLang="en-US" sz="1100" dirty="0">
                <a:solidFill>
                  <a:srgbClr val="000000"/>
                </a:solidFill>
                <a:latin typeface="Times New Roman" panose="02020603050405020304" pitchFamily="18" charset="0"/>
                <a:cs typeface="Times New Roman" panose="02020603050405020304" pitchFamily="18" charset="0"/>
              </a:rPr>
              <a:t> </a:t>
            </a:r>
            <a:r>
              <a:rPr lang="en-US" altLang="en-US" sz="11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Go</a:t>
            </a:r>
            <a:r>
              <a:rPr lang="en-US" altLang="en-US" sz="1100" dirty="0">
                <a:solidFill>
                  <a:srgbClr val="000000"/>
                </a:solidFill>
                <a:latin typeface="Times New Roman" panose="02020603050405020304" pitchFamily="18" charset="0"/>
                <a:cs typeface="Times New Roman" panose="02020603050405020304" pitchFamily="18" charset="0"/>
              </a:rPr>
              <a:t> </a:t>
            </a:r>
            <a:r>
              <a:rPr lang="en-US" altLang="en-US" sz="11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to</a:t>
            </a:r>
            <a:r>
              <a:rPr lang="en-US" altLang="en-US" sz="1100" dirty="0">
                <a:solidFill>
                  <a:srgbClr val="000000"/>
                </a:solidFill>
                <a:latin typeface="Times New Roman" panose="02020603050405020304" pitchFamily="18" charset="0"/>
                <a:cs typeface="Times New Roman" panose="02020603050405020304" pitchFamily="18" charset="0"/>
              </a:rPr>
              <a:t> </a:t>
            </a:r>
            <a:r>
              <a:rPr lang="en-US" altLang="en-US" sz="11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hlinkClick r:id="rId2"/>
              </a:rPr>
              <a:t>www.bellviewbaptist.com</a:t>
            </a:r>
            <a:endParaRPr lang="en-US" altLang="en-US" sz="11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endParaRPr>
          </a:p>
          <a:p>
            <a:pPr algn="ctr" eaLnBrk="1" hangingPunct="1">
              <a:lnSpc>
                <a:spcPct val="111000"/>
              </a:lnSpc>
              <a:spcBef>
                <a:spcPts val="738"/>
              </a:spcBef>
            </a:pPr>
            <a:r>
              <a:rPr lang="en-US" altLang="en-US" sz="9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Only</a:t>
            </a:r>
            <a:r>
              <a:rPr lang="en-US" altLang="en-US" sz="900" dirty="0">
                <a:solidFill>
                  <a:srgbClr val="000000"/>
                </a:solidFill>
                <a:latin typeface="Times New Roman" panose="02020603050405020304" pitchFamily="18" charset="0"/>
                <a:cs typeface="Times New Roman" panose="02020603050405020304" pitchFamily="18" charset="0"/>
              </a:rPr>
              <a:t> </a:t>
            </a:r>
            <a:r>
              <a:rPr lang="en-US" altLang="en-US" sz="9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newsletters</a:t>
            </a:r>
            <a:r>
              <a:rPr lang="en-US" altLang="en-US" sz="900" dirty="0">
                <a:solidFill>
                  <a:srgbClr val="000000"/>
                </a:solidFill>
                <a:latin typeface="Times New Roman" panose="02020603050405020304" pitchFamily="18" charset="0"/>
                <a:cs typeface="Times New Roman" panose="02020603050405020304" pitchFamily="18" charset="0"/>
              </a:rPr>
              <a:t> </a:t>
            </a:r>
            <a:r>
              <a:rPr lang="en-US" altLang="en-US" sz="9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that</a:t>
            </a:r>
            <a:r>
              <a:rPr lang="en-US" altLang="en-US" sz="900" dirty="0">
                <a:solidFill>
                  <a:srgbClr val="000000"/>
                </a:solidFill>
                <a:latin typeface="Times New Roman" panose="02020603050405020304" pitchFamily="18" charset="0"/>
                <a:cs typeface="Times New Roman" panose="02020603050405020304" pitchFamily="18" charset="0"/>
              </a:rPr>
              <a:t> </a:t>
            </a:r>
            <a:r>
              <a:rPr lang="en-US" altLang="en-US" sz="9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will</a:t>
            </a:r>
            <a:r>
              <a:rPr lang="en-US" altLang="en-US" sz="900" dirty="0">
                <a:solidFill>
                  <a:srgbClr val="000000"/>
                </a:solidFill>
                <a:latin typeface="Times New Roman" panose="02020603050405020304" pitchFamily="18" charset="0"/>
                <a:cs typeface="Times New Roman" panose="02020603050405020304" pitchFamily="18" charset="0"/>
              </a:rPr>
              <a:t> </a:t>
            </a:r>
            <a:r>
              <a:rPr lang="en-US" altLang="en-US" sz="9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be</a:t>
            </a:r>
            <a:r>
              <a:rPr lang="en-US" altLang="en-US" sz="900" dirty="0">
                <a:solidFill>
                  <a:srgbClr val="000000"/>
                </a:solidFill>
                <a:latin typeface="Times New Roman" panose="02020603050405020304" pitchFamily="18" charset="0"/>
                <a:cs typeface="Times New Roman" panose="02020603050405020304" pitchFamily="18" charset="0"/>
              </a:rPr>
              <a:t> </a:t>
            </a:r>
            <a:r>
              <a:rPr lang="en-US" altLang="en-US" sz="9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sent</a:t>
            </a:r>
            <a:r>
              <a:rPr lang="en-US" altLang="en-US" sz="900" dirty="0">
                <a:solidFill>
                  <a:srgbClr val="000000"/>
                </a:solidFill>
                <a:latin typeface="Times New Roman" panose="02020603050405020304" pitchFamily="18" charset="0"/>
                <a:cs typeface="Times New Roman" panose="02020603050405020304" pitchFamily="18" charset="0"/>
              </a:rPr>
              <a:t> </a:t>
            </a:r>
            <a:r>
              <a:rPr lang="en-US" altLang="en-US" sz="9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out</a:t>
            </a:r>
            <a:r>
              <a:rPr lang="en-US" altLang="en-US" sz="900" dirty="0">
                <a:solidFill>
                  <a:srgbClr val="000000"/>
                </a:solidFill>
                <a:latin typeface="Times New Roman" panose="02020603050405020304" pitchFamily="18" charset="0"/>
                <a:cs typeface="Times New Roman" panose="02020603050405020304" pitchFamily="18" charset="0"/>
              </a:rPr>
              <a:t> </a:t>
            </a:r>
            <a:r>
              <a:rPr lang="en-US" altLang="en-US" sz="9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are</a:t>
            </a:r>
            <a:r>
              <a:rPr lang="en-US" altLang="en-US" sz="900" dirty="0">
                <a:solidFill>
                  <a:srgbClr val="000000"/>
                </a:solidFill>
                <a:latin typeface="Times New Roman" panose="02020603050405020304" pitchFamily="18" charset="0"/>
                <a:cs typeface="Times New Roman" panose="02020603050405020304" pitchFamily="18" charset="0"/>
              </a:rPr>
              <a:t> </a:t>
            </a:r>
            <a:r>
              <a:rPr lang="en-US" altLang="en-US" sz="9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the</a:t>
            </a:r>
            <a:r>
              <a:rPr lang="en-US" altLang="en-US" sz="900" dirty="0">
                <a:solidFill>
                  <a:srgbClr val="000000"/>
                </a:solidFill>
                <a:latin typeface="Times New Roman" panose="02020603050405020304" pitchFamily="18" charset="0"/>
                <a:cs typeface="Times New Roman" panose="02020603050405020304" pitchFamily="18" charset="0"/>
              </a:rPr>
              <a:t> </a:t>
            </a:r>
            <a:r>
              <a:rPr lang="en-US" altLang="en-US" sz="9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members</a:t>
            </a:r>
            <a:r>
              <a:rPr lang="en-US" altLang="en-US" sz="900" dirty="0">
                <a:solidFill>
                  <a:srgbClr val="000000"/>
                </a:solidFill>
                <a:latin typeface="Times New Roman" panose="02020603050405020304" pitchFamily="18" charset="0"/>
                <a:cs typeface="Times New Roman" panose="02020603050405020304" pitchFamily="18" charset="0"/>
              </a:rPr>
              <a:t> </a:t>
            </a:r>
            <a:r>
              <a:rPr lang="en-US" altLang="en-US" sz="9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with</a:t>
            </a:r>
            <a:r>
              <a:rPr lang="en-US" altLang="en-US" sz="900" dirty="0">
                <a:solidFill>
                  <a:srgbClr val="000000"/>
                </a:solidFill>
                <a:latin typeface="Times New Roman" panose="02020603050405020304" pitchFamily="18" charset="0"/>
                <a:cs typeface="Times New Roman" panose="02020603050405020304" pitchFamily="18" charset="0"/>
              </a:rPr>
              <a:t> </a:t>
            </a:r>
            <a:r>
              <a:rPr lang="en-US" altLang="en-US" sz="9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no</a:t>
            </a:r>
            <a:r>
              <a:rPr lang="en-US" altLang="en-US" sz="900" dirty="0">
                <a:solidFill>
                  <a:srgbClr val="000000"/>
                </a:solidFill>
                <a:latin typeface="Times New Roman" panose="02020603050405020304" pitchFamily="18" charset="0"/>
                <a:cs typeface="Times New Roman" panose="02020603050405020304" pitchFamily="18" charset="0"/>
              </a:rPr>
              <a:t> </a:t>
            </a:r>
            <a:r>
              <a:rPr lang="en-US" altLang="en-US" sz="9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email</a:t>
            </a:r>
            <a:r>
              <a:rPr lang="en-US" altLang="en-US" sz="900" dirty="0">
                <a:solidFill>
                  <a:srgbClr val="000000"/>
                </a:solidFill>
                <a:latin typeface="Times New Roman" panose="02020603050405020304" pitchFamily="18" charset="0"/>
                <a:cs typeface="Times New Roman" panose="02020603050405020304" pitchFamily="18" charset="0"/>
              </a:rPr>
              <a:t> </a:t>
            </a:r>
            <a:r>
              <a:rPr lang="en-US" altLang="en-US" sz="9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address</a:t>
            </a:r>
            <a:r>
              <a:rPr lang="en-US" altLang="en-US" sz="1000" dirty="0">
                <a:solidFill>
                  <a:srgbClr val="000000"/>
                </a:solidFill>
                <a:latin typeface="Bookman Old Style" panose="02050604050505020204" pitchFamily="18" charset="0"/>
                <a:ea typeface="Bookman Old Style" panose="02050604050505020204" pitchFamily="18" charset="0"/>
                <a:cs typeface="Bookman Old Style" panose="02050604050505020204" pitchFamily="18" charset="0"/>
              </a:rPr>
              <a:t>es.</a:t>
            </a:r>
          </a:p>
        </p:txBody>
      </p:sp>
      <p:sp>
        <p:nvSpPr>
          <p:cNvPr id="12" name="object 12">
            <a:extLst>
              <a:ext uri="{FF2B5EF4-FFF2-40B4-BE49-F238E27FC236}">
                <a16:creationId xmlns:a16="http://schemas.microsoft.com/office/drawing/2014/main" id="{71BB07DB-9BA2-58B9-7152-F748B953DCA0}"/>
              </a:ext>
            </a:extLst>
          </p:cNvPr>
          <p:cNvSpPr txBox="1"/>
          <p:nvPr/>
        </p:nvSpPr>
        <p:spPr>
          <a:xfrm>
            <a:off x="-4876800" y="2727056"/>
            <a:ext cx="4624388" cy="3964034"/>
          </a:xfrm>
          <a:prstGeom prst="rect">
            <a:avLst/>
          </a:prstGeom>
        </p:spPr>
        <p:txBody>
          <a:bodyPr lIns="0" tIns="15240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ts val="1200"/>
              </a:spcBef>
            </a:pPr>
            <a:r>
              <a:rPr lang="en-US" altLang="en-US" sz="16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Last Sunday’s Report for October 11, 2026</a:t>
            </a:r>
            <a:endParaRPr lang="en-US" altLang="en-US" sz="16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endParaRPr>
          </a:p>
          <a:p>
            <a:pPr algn="just" eaLnBrk="1" hangingPunct="1">
              <a:lnSpc>
                <a:spcPct val="101000"/>
              </a:lnSpc>
              <a:spcBef>
                <a:spcPts val="963"/>
              </a:spcBef>
            </a:pP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Required Weekly……………..........$5,834.76 Offering Received………………....$6,271.53 Designated Received……….….….....$280.00</a:t>
            </a:r>
            <a:endParaRPr lang="en-US" altLang="en-US" sz="14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endParaRPr>
          </a:p>
          <a:p>
            <a:pPr algn="ctr" eaLnBrk="1" hangingPunct="1">
              <a:lnSpc>
                <a:spcPts val="1925"/>
              </a:lnSpc>
              <a:spcBef>
                <a:spcPts val="1050"/>
              </a:spcBef>
            </a:pPr>
            <a:r>
              <a:rPr lang="en-US" altLang="en-US" sz="1600" b="1" dirty="0">
                <a:solidFill>
                  <a:srgbClr val="000000"/>
                </a:solidFill>
                <a:latin typeface="Calibri" panose="020F0502020204030204" pitchFamily="34" charset="0"/>
                <a:cs typeface="Calibri" panose="020F0502020204030204" pitchFamily="34" charset="0"/>
              </a:rPr>
              <a:t>VOLUNTEERS FOR THE WEEK</a:t>
            </a:r>
            <a:endParaRPr lang="en-US" altLang="en-US" sz="1600" dirty="0">
              <a:solidFill>
                <a:srgbClr val="000000"/>
              </a:solidFill>
              <a:latin typeface="Calibri" panose="020F0502020204030204" pitchFamily="34" charset="0"/>
              <a:cs typeface="Calibri" panose="020F0502020204030204" pitchFamily="34" charset="0"/>
            </a:endParaRPr>
          </a:p>
          <a:p>
            <a:pPr algn="ctr" eaLnBrk="1" hangingPunct="1">
              <a:lnSpc>
                <a:spcPts val="1675"/>
              </a:lnSpc>
            </a:pP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Deacon</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of</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the</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Week</a:t>
            </a:r>
            <a:endParaRPr lang="en-US" altLang="en-US" sz="14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endParaRPr>
          </a:p>
          <a:p>
            <a:pPr algn="r" eaLnBrk="1" hangingPunct="1">
              <a:spcBef>
                <a:spcPts val="13"/>
              </a:spcBef>
            </a:pPr>
            <a:r>
              <a:rPr lang="en-US" altLang="en-US" sz="14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Tommy</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Lowe—270-519-5032</a:t>
            </a:r>
          </a:p>
          <a:p>
            <a:pPr algn="r" eaLnBrk="1" hangingPunct="1">
              <a:spcBef>
                <a:spcPts val="50"/>
              </a:spcBef>
            </a:pP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Greeters/Welcome</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Center</a:t>
            </a:r>
            <a:endParaRPr lang="en-US" altLang="en-US" sz="14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endParaRPr>
          </a:p>
          <a:p>
            <a:pPr algn="ctr" eaLnBrk="1" hangingPunct="1">
              <a:spcBef>
                <a:spcPts val="38"/>
              </a:spcBef>
            </a:pP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Mark</a:t>
            </a:r>
            <a:r>
              <a:rPr lang="en-US" altLang="en-US" sz="1300" dirty="0">
                <a:solidFill>
                  <a:srgbClr val="000000"/>
                </a:solidFill>
                <a:latin typeface="Times New Roman" panose="02020603050405020304" pitchFamily="18" charset="0"/>
                <a:cs typeface="Times New Roman" panose="02020603050405020304" pitchFamily="18" charset="0"/>
              </a:rPr>
              <a:t> </a:t>
            </a: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&amp;</a:t>
            </a:r>
            <a:r>
              <a:rPr lang="en-US" altLang="en-US" sz="1300" dirty="0">
                <a:solidFill>
                  <a:srgbClr val="000000"/>
                </a:solidFill>
                <a:latin typeface="Times New Roman" panose="02020603050405020304" pitchFamily="18" charset="0"/>
                <a:cs typeface="Times New Roman" panose="02020603050405020304" pitchFamily="18" charset="0"/>
              </a:rPr>
              <a:t> </a:t>
            </a: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Tracie</a:t>
            </a:r>
            <a:r>
              <a:rPr lang="en-US" altLang="en-US" sz="1300" dirty="0">
                <a:solidFill>
                  <a:srgbClr val="000000"/>
                </a:solidFill>
                <a:latin typeface="Times New Roman" panose="02020603050405020304" pitchFamily="18" charset="0"/>
                <a:cs typeface="Times New Roman" panose="02020603050405020304" pitchFamily="18" charset="0"/>
              </a:rPr>
              <a:t> </a:t>
            </a: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Jackson|</a:t>
            </a:r>
            <a:r>
              <a:rPr lang="en-US" altLang="en-US" sz="1300" dirty="0">
                <a:solidFill>
                  <a:srgbClr val="000000"/>
                </a:solidFill>
                <a:latin typeface="Times New Roman" panose="02020603050405020304" pitchFamily="18" charset="0"/>
                <a:cs typeface="Times New Roman" panose="02020603050405020304" pitchFamily="18" charset="0"/>
              </a:rPr>
              <a:t> </a:t>
            </a: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Nancy</a:t>
            </a:r>
            <a:r>
              <a:rPr lang="en-US" altLang="en-US" sz="1300" dirty="0">
                <a:solidFill>
                  <a:srgbClr val="000000"/>
                </a:solidFill>
                <a:latin typeface="Times New Roman" panose="02020603050405020304" pitchFamily="18" charset="0"/>
                <a:cs typeface="Times New Roman" panose="02020603050405020304" pitchFamily="18" charset="0"/>
              </a:rPr>
              <a:t> </a:t>
            </a: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Edwards</a:t>
            </a:r>
            <a:r>
              <a:rPr lang="en-US" altLang="en-US" sz="12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a:t>
            </a:r>
            <a:r>
              <a:rPr lang="en-US" altLang="en-US" sz="1200" dirty="0">
                <a:solidFill>
                  <a:srgbClr val="000000"/>
                </a:solidFill>
                <a:latin typeface="Times New Roman" panose="02020603050405020304" pitchFamily="18" charset="0"/>
                <a:cs typeface="Times New Roman" panose="02020603050405020304" pitchFamily="18" charset="0"/>
              </a:rPr>
              <a:t> </a:t>
            </a: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Tracie</a:t>
            </a:r>
            <a:r>
              <a:rPr lang="en-US" altLang="en-US" sz="1300" dirty="0">
                <a:solidFill>
                  <a:srgbClr val="000000"/>
                </a:solidFill>
                <a:latin typeface="Times New Roman" panose="02020603050405020304" pitchFamily="18" charset="0"/>
                <a:cs typeface="Times New Roman" panose="02020603050405020304" pitchFamily="18" charset="0"/>
              </a:rPr>
              <a:t> </a:t>
            </a: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Jackson</a:t>
            </a:r>
          </a:p>
          <a:p>
            <a:pPr algn="ctr" eaLnBrk="1" hangingPunct="1">
              <a:lnSpc>
                <a:spcPts val="1638"/>
              </a:lnSpc>
              <a:spcBef>
                <a:spcPts val="700"/>
              </a:spcBef>
            </a:pP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October</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Ushers</a:t>
            </a:r>
            <a:endParaRPr lang="en-US" altLang="en-US" sz="14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endParaRPr>
          </a:p>
          <a:p>
            <a:pPr algn="ctr" eaLnBrk="1" hangingPunct="1">
              <a:lnSpc>
                <a:spcPts val="1263"/>
              </a:lnSpc>
              <a:spcBef>
                <a:spcPts val="150"/>
              </a:spcBef>
            </a:pPr>
            <a:r>
              <a:rPr lang="en-US" altLang="en-US" sz="1200" dirty="0">
                <a:solidFill>
                  <a:srgbClr val="000000"/>
                </a:solidFill>
                <a:latin typeface="Times New Roman" panose="02020603050405020304" pitchFamily="18" charset="0"/>
                <a:cs typeface="Times New Roman" panose="02020603050405020304" pitchFamily="18" charset="0"/>
              </a:rPr>
              <a:t>Larry Courtney—Ronald Harding—Mark Jackson Andy Pegram—David Turner</a:t>
            </a:r>
          </a:p>
          <a:p>
            <a:pPr eaLnBrk="1" hangingPunct="1">
              <a:spcBef>
                <a:spcPts val="38"/>
              </a:spcBef>
            </a:pPr>
            <a:endParaRPr lang="en-US" altLang="en-US" sz="1500" dirty="0">
              <a:solidFill>
                <a:srgbClr val="000000"/>
              </a:solidFill>
              <a:latin typeface="Times New Roman" panose="02020603050405020304" pitchFamily="18" charset="0"/>
              <a:cs typeface="Times New Roman" panose="02020603050405020304" pitchFamily="18" charset="0"/>
            </a:endParaRPr>
          </a:p>
          <a:p>
            <a:pPr algn="ctr" eaLnBrk="1" hangingPunct="1"/>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Safety</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Team</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for</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Sunday,</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October</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18—#</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1</a:t>
            </a:r>
            <a:endParaRPr lang="en-US" altLang="en-US" sz="14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endParaRPr>
          </a:p>
          <a:p>
            <a:pPr algn="ctr" eaLnBrk="1" hangingPunct="1">
              <a:spcBef>
                <a:spcPts val="1013"/>
              </a:spcBef>
            </a:pPr>
            <a:r>
              <a:rPr lang="en-US" altLang="en-US" sz="2000" b="1" dirty="0">
                <a:solidFill>
                  <a:srgbClr val="000000"/>
                </a:solidFill>
                <a:latin typeface="Bradley Hand ITC" panose="03070402050302030203" pitchFamily="66" charset="0"/>
                <a:ea typeface="Bradley Hand ITC" panose="03070402050302030203" pitchFamily="66" charset="0"/>
                <a:cs typeface="Bradley Hand ITC" panose="03070402050302030203" pitchFamily="66" charset="0"/>
              </a:rPr>
              <a:t>Card</a:t>
            </a:r>
            <a:r>
              <a:rPr lang="en-US" altLang="en-US" sz="2000" dirty="0">
                <a:solidFill>
                  <a:srgbClr val="000000"/>
                </a:solidFill>
                <a:latin typeface="Times New Roman" panose="02020603050405020304" pitchFamily="18" charset="0"/>
                <a:cs typeface="Times New Roman" panose="02020603050405020304" pitchFamily="18" charset="0"/>
              </a:rPr>
              <a:t> </a:t>
            </a:r>
            <a:r>
              <a:rPr lang="en-US" altLang="en-US" sz="2000" b="1" dirty="0">
                <a:solidFill>
                  <a:srgbClr val="000000"/>
                </a:solidFill>
                <a:latin typeface="Bradley Hand ITC" panose="03070402050302030203" pitchFamily="66" charset="0"/>
                <a:ea typeface="Bradley Hand ITC" panose="03070402050302030203" pitchFamily="66" charset="0"/>
                <a:cs typeface="Bradley Hand ITC" panose="03070402050302030203" pitchFamily="66" charset="0"/>
              </a:rPr>
              <a:t>Ministry</a:t>
            </a:r>
            <a:r>
              <a:rPr lang="en-US" altLang="en-US" sz="2000" dirty="0">
                <a:solidFill>
                  <a:srgbClr val="000000"/>
                </a:solidFill>
                <a:latin typeface="Times New Roman" panose="02020603050405020304" pitchFamily="18" charset="0"/>
                <a:cs typeface="Times New Roman" panose="02020603050405020304" pitchFamily="18" charset="0"/>
              </a:rPr>
              <a:t> </a:t>
            </a:r>
            <a:r>
              <a:rPr lang="en-US" altLang="en-US" sz="2000" b="1" dirty="0">
                <a:solidFill>
                  <a:srgbClr val="000000"/>
                </a:solidFill>
                <a:latin typeface="Bradley Hand ITC" panose="03070402050302030203" pitchFamily="66" charset="0"/>
                <a:ea typeface="Bradley Hand ITC" panose="03070402050302030203" pitchFamily="66" charset="0"/>
                <a:cs typeface="Bradley Hand ITC" panose="03070402050302030203" pitchFamily="66" charset="0"/>
              </a:rPr>
              <a:t>for</a:t>
            </a:r>
            <a:r>
              <a:rPr lang="en-US" altLang="en-US" sz="2000" dirty="0">
                <a:solidFill>
                  <a:srgbClr val="000000"/>
                </a:solidFill>
                <a:latin typeface="Times New Roman" panose="02020603050405020304" pitchFamily="18" charset="0"/>
                <a:cs typeface="Times New Roman" panose="02020603050405020304" pitchFamily="18" charset="0"/>
              </a:rPr>
              <a:t> </a:t>
            </a:r>
            <a:r>
              <a:rPr lang="en-US" altLang="en-US" sz="2000" b="1" dirty="0">
                <a:solidFill>
                  <a:srgbClr val="000000"/>
                </a:solidFill>
                <a:latin typeface="Bradley Hand ITC" panose="03070402050302030203" pitchFamily="66" charset="0"/>
                <a:ea typeface="Bradley Hand ITC" panose="03070402050302030203" pitchFamily="66" charset="0"/>
                <a:cs typeface="Bradley Hand ITC" panose="03070402050302030203" pitchFamily="66" charset="0"/>
              </a:rPr>
              <a:t>October—Ruthie</a:t>
            </a:r>
            <a:r>
              <a:rPr lang="en-US" altLang="en-US" sz="2000" dirty="0">
                <a:solidFill>
                  <a:srgbClr val="000000"/>
                </a:solidFill>
                <a:latin typeface="Times New Roman" panose="02020603050405020304" pitchFamily="18" charset="0"/>
                <a:cs typeface="Times New Roman" panose="02020603050405020304" pitchFamily="18" charset="0"/>
              </a:rPr>
              <a:t> </a:t>
            </a:r>
            <a:r>
              <a:rPr lang="en-US" altLang="en-US" sz="2000" b="1" dirty="0">
                <a:solidFill>
                  <a:srgbClr val="000000"/>
                </a:solidFill>
                <a:latin typeface="Bradley Hand ITC" panose="03070402050302030203" pitchFamily="66" charset="0"/>
                <a:ea typeface="Bradley Hand ITC" panose="03070402050302030203" pitchFamily="66" charset="0"/>
                <a:cs typeface="Bradley Hand ITC" panose="03070402050302030203" pitchFamily="66" charset="0"/>
              </a:rPr>
              <a:t>McCabe</a:t>
            </a:r>
            <a:endParaRPr lang="en-US" altLang="en-US" sz="2000" dirty="0">
              <a:solidFill>
                <a:srgbClr val="000000"/>
              </a:solidFill>
              <a:latin typeface="Bradley Hand ITC" panose="03070402050302030203" pitchFamily="66" charset="0"/>
              <a:ea typeface="Bradley Hand ITC" panose="03070402050302030203" pitchFamily="66" charset="0"/>
              <a:cs typeface="Bradley Hand ITC" panose="03070402050302030203" pitchFamily="66" charset="0"/>
            </a:endParaRPr>
          </a:p>
        </p:txBody>
      </p:sp>
      <p:sp>
        <p:nvSpPr>
          <p:cNvPr id="11273" name="object 11">
            <a:extLst>
              <a:ext uri="{FF2B5EF4-FFF2-40B4-BE49-F238E27FC236}">
                <a16:creationId xmlns:a16="http://schemas.microsoft.com/office/drawing/2014/main" id="{B9BA06B0-884C-B210-4C65-E70854DB56BA}"/>
              </a:ext>
            </a:extLst>
          </p:cNvPr>
          <p:cNvSpPr>
            <a:spLocks/>
          </p:cNvSpPr>
          <p:nvPr/>
        </p:nvSpPr>
        <p:spPr bwMode="auto">
          <a:xfrm>
            <a:off x="1208088" y="4190355"/>
            <a:ext cx="5338762" cy="2752725"/>
          </a:xfrm>
          <a:custGeom>
            <a:avLst/>
            <a:gdLst>
              <a:gd name="T0" fmla="*/ 0 w 5317490"/>
              <a:gd name="T1" fmla="*/ 2314706 h 2753995"/>
              <a:gd name="T2" fmla="*/ 5316230 w 5317490"/>
              <a:gd name="T3" fmla="*/ 2314706 h 2753995"/>
              <a:gd name="T4" fmla="*/ 5316230 w 5317490"/>
              <a:gd name="T5" fmla="*/ 0 h 2753995"/>
              <a:gd name="T6" fmla="*/ 0 w 5317490"/>
              <a:gd name="T7" fmla="*/ 0 h 2753995"/>
              <a:gd name="T8" fmla="*/ 0 w 5317490"/>
              <a:gd name="T9" fmla="*/ 2314706 h 2753995"/>
              <a:gd name="T10" fmla="*/ 3762 w 5317490"/>
              <a:gd name="T11" fmla="*/ 2753867 h 2753995"/>
              <a:gd name="T12" fmla="*/ 5317432 w 5317490"/>
              <a:gd name="T13" fmla="*/ 2753867 h 2753995"/>
              <a:gd name="T14" fmla="*/ 5317432 w 5317490"/>
              <a:gd name="T15" fmla="*/ 2327327 h 2753995"/>
              <a:gd name="T16" fmla="*/ 3762 w 5317490"/>
              <a:gd name="T17" fmla="*/ 2327327 h 2753995"/>
              <a:gd name="T18" fmla="*/ 3762 w 5317490"/>
              <a:gd name="T19" fmla="*/ 2753867 h 2753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17490" h="2753995">
                <a:moveTo>
                  <a:pt x="0" y="2314706"/>
                </a:moveTo>
                <a:lnTo>
                  <a:pt x="5316230" y="2314706"/>
                </a:lnTo>
                <a:lnTo>
                  <a:pt x="5316230" y="0"/>
                </a:lnTo>
                <a:lnTo>
                  <a:pt x="0" y="0"/>
                </a:lnTo>
                <a:lnTo>
                  <a:pt x="0" y="2314706"/>
                </a:lnTo>
                <a:close/>
              </a:path>
              <a:path w="5317490" h="2753995">
                <a:moveTo>
                  <a:pt x="3762" y="2753867"/>
                </a:moveTo>
                <a:lnTo>
                  <a:pt x="5317432" y="2753867"/>
                </a:lnTo>
                <a:lnTo>
                  <a:pt x="5317432" y="2327327"/>
                </a:lnTo>
                <a:lnTo>
                  <a:pt x="3762" y="2327327"/>
                </a:lnTo>
                <a:lnTo>
                  <a:pt x="3762" y="2753867"/>
                </a:lnTo>
                <a:close/>
              </a:path>
            </a:pathLst>
          </a:custGeom>
          <a:noFill/>
          <a:ln w="25399">
            <a:solidFill>
              <a:srgbClr val="00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p>
        </p:txBody>
      </p:sp>
      <p:sp>
        <p:nvSpPr>
          <p:cNvPr id="4" name="TextBox 3">
            <a:extLst>
              <a:ext uri="{FF2B5EF4-FFF2-40B4-BE49-F238E27FC236}">
                <a16:creationId xmlns:a16="http://schemas.microsoft.com/office/drawing/2014/main" id="{050FB0E3-37A1-C486-04EE-BF992DC067A6}"/>
              </a:ext>
            </a:extLst>
          </p:cNvPr>
          <p:cNvSpPr txBox="1"/>
          <p:nvPr/>
        </p:nvSpPr>
        <p:spPr>
          <a:xfrm>
            <a:off x="1351722" y="3067722"/>
            <a:ext cx="5174491" cy="1015663"/>
          </a:xfrm>
          <a:prstGeom prst="rect">
            <a:avLst/>
          </a:prstGeom>
          <a:noFill/>
        </p:spPr>
        <p:txBody>
          <a:bodyPr wrap="square">
            <a:spAutoFit/>
          </a:bodyPr>
          <a:lstStyle/>
          <a:p>
            <a:pPr algn="ctr" eaLnBrk="1" hangingPunct="1">
              <a:spcBef>
                <a:spcPts val="1200"/>
              </a:spcBef>
            </a:pPr>
            <a:r>
              <a:rPr lang="en-US" altLang="en-US" sz="16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Last Sunday’s Report for October 11, 2026 </a:t>
            </a:r>
            <a:br>
              <a:rPr lang="en-US" altLang="en-US" sz="16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b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Required Weekly……………..........$5,834.76 </a:t>
            </a:r>
            <a:b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b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Offering Received………………....$6,485.00</a:t>
            </a:r>
            <a:b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b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Designated Received……….….…...$230.00</a:t>
            </a:r>
            <a:endParaRPr lang="en-US" altLang="en-US" sz="14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endParaRPr>
          </a:p>
        </p:txBody>
      </p:sp>
      <p:sp>
        <p:nvSpPr>
          <p:cNvPr id="8" name="TextBox 7">
            <a:extLst>
              <a:ext uri="{FF2B5EF4-FFF2-40B4-BE49-F238E27FC236}">
                <a16:creationId xmlns:a16="http://schemas.microsoft.com/office/drawing/2014/main" id="{7B4EE806-0D7E-921C-3C48-ED11B1EDEA45}"/>
              </a:ext>
            </a:extLst>
          </p:cNvPr>
          <p:cNvSpPr txBox="1"/>
          <p:nvPr/>
        </p:nvSpPr>
        <p:spPr>
          <a:xfrm>
            <a:off x="1208088" y="4310729"/>
            <a:ext cx="5284788" cy="2608406"/>
          </a:xfrm>
          <a:prstGeom prst="rect">
            <a:avLst/>
          </a:prstGeom>
          <a:noFill/>
        </p:spPr>
        <p:txBody>
          <a:bodyPr wrap="square">
            <a:spAutoFit/>
          </a:bodyPr>
          <a:lstStyle/>
          <a:p>
            <a:pPr algn="ctr" eaLnBrk="1" hangingPunct="1">
              <a:lnSpc>
                <a:spcPts val="1925"/>
              </a:lnSpc>
              <a:spcBef>
                <a:spcPts val="1050"/>
              </a:spcBef>
            </a:pPr>
            <a:r>
              <a:rPr lang="en-US" altLang="en-US" sz="1600" b="1" dirty="0">
                <a:solidFill>
                  <a:srgbClr val="000000"/>
                </a:solidFill>
                <a:latin typeface="Calibri" panose="020F0502020204030204" pitchFamily="34" charset="0"/>
                <a:cs typeface="Calibri" panose="020F0502020204030204" pitchFamily="34" charset="0"/>
              </a:rPr>
              <a:t>VOLUNTEERS FOR THE WEEK</a:t>
            </a:r>
            <a:endParaRPr lang="en-US" altLang="en-US" sz="1600" dirty="0">
              <a:solidFill>
                <a:srgbClr val="000000"/>
              </a:solidFill>
              <a:latin typeface="Calibri" panose="020F0502020204030204" pitchFamily="34" charset="0"/>
              <a:cs typeface="Calibri" panose="020F0502020204030204" pitchFamily="34" charset="0"/>
            </a:endParaRPr>
          </a:p>
          <a:p>
            <a:pPr algn="ctr" eaLnBrk="1" hangingPunct="1">
              <a:lnSpc>
                <a:spcPts val="1675"/>
              </a:lnSpc>
            </a:pP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Deacon</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of</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the</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Week</a:t>
            </a:r>
          </a:p>
          <a:p>
            <a:pPr algn="ctr" eaLnBrk="1" hangingPunct="1">
              <a:lnSpc>
                <a:spcPts val="1675"/>
              </a:lnSpc>
            </a:pPr>
            <a:r>
              <a:rPr lang="en-US" altLang="en-US" sz="14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Andy Pegram – 270-443-0965</a:t>
            </a:r>
          </a:p>
          <a:p>
            <a:pPr algn="ctr" eaLnBrk="1" hangingPunct="1">
              <a:lnSpc>
                <a:spcPts val="1675"/>
              </a:lnSpc>
            </a:pPr>
            <a:br>
              <a:rPr lang="en-US" altLang="en-US" sz="14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b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Greeters/Welcome</a:t>
            </a:r>
            <a:r>
              <a:rPr lang="en-US" altLang="en-US" sz="1400" dirty="0">
                <a:solidFill>
                  <a:srgbClr val="000000"/>
                </a:solidFill>
                <a:latin typeface="Times New Roman" panose="02020603050405020304" pitchFamily="18" charset="0"/>
                <a:cs typeface="Times New Roman" panose="02020603050405020304" pitchFamily="18" charset="0"/>
              </a:rPr>
              <a:t> </a:t>
            </a:r>
            <a:r>
              <a:rPr lang="en-US" altLang="en-US" sz="14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Center</a:t>
            </a:r>
            <a:endParaRPr lang="en-US" altLang="en-US" sz="14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endParaRPr>
          </a:p>
          <a:p>
            <a:pPr algn="ctr" eaLnBrk="1" hangingPunct="1">
              <a:spcBef>
                <a:spcPts val="38"/>
              </a:spcBef>
            </a:pP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Danny &amp; Diane Whiteside|</a:t>
            </a:r>
            <a:r>
              <a:rPr lang="en-US" altLang="en-US" sz="1300" dirty="0">
                <a:solidFill>
                  <a:srgbClr val="000000"/>
                </a:solidFill>
                <a:latin typeface="Times New Roman" panose="02020603050405020304" pitchFamily="18" charset="0"/>
                <a:cs typeface="Times New Roman" panose="02020603050405020304" pitchFamily="18" charset="0"/>
              </a:rPr>
              <a:t> </a:t>
            </a: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Nancy</a:t>
            </a:r>
            <a:r>
              <a:rPr lang="en-US" altLang="en-US" sz="1300" dirty="0">
                <a:solidFill>
                  <a:srgbClr val="000000"/>
                </a:solidFill>
                <a:latin typeface="Times New Roman" panose="02020603050405020304" pitchFamily="18" charset="0"/>
                <a:cs typeface="Times New Roman" panose="02020603050405020304" pitchFamily="18" charset="0"/>
              </a:rPr>
              <a:t> </a:t>
            </a: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Adams</a:t>
            </a:r>
            <a:r>
              <a:rPr lang="en-US" altLang="en-US" sz="12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a:t>
            </a:r>
            <a:r>
              <a:rPr lang="en-US" altLang="en-US" sz="1200" dirty="0">
                <a:solidFill>
                  <a:srgbClr val="000000"/>
                </a:solidFill>
                <a:latin typeface="Times New Roman" panose="02020603050405020304" pitchFamily="18" charset="0"/>
                <a:cs typeface="Times New Roman" panose="02020603050405020304" pitchFamily="18" charset="0"/>
              </a:rPr>
              <a:t> </a:t>
            </a: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Diane Whiteside</a:t>
            </a:r>
          </a:p>
          <a:p>
            <a:pPr algn="ctr" eaLnBrk="1" hangingPunct="1">
              <a:spcBef>
                <a:spcPts val="38"/>
              </a:spcBef>
            </a:pPr>
            <a:endPar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endParaRPr>
          </a:p>
          <a:p>
            <a:pPr algn="ctr" eaLnBrk="1" hangingPunct="1">
              <a:spcBef>
                <a:spcPts val="38"/>
              </a:spcBef>
            </a:pPr>
            <a:r>
              <a:rPr lang="en-US" altLang="en-US" sz="1300" b="1"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October Ushers</a:t>
            </a:r>
          </a:p>
          <a:p>
            <a:pPr algn="ctr" eaLnBrk="1" hangingPunct="1">
              <a:spcBef>
                <a:spcPts val="38"/>
              </a:spcBef>
            </a:pP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Keith Hodge – Mark Jackson – Andy Pegram</a:t>
            </a:r>
          </a:p>
          <a:p>
            <a:pPr algn="ctr" eaLnBrk="1" hangingPunct="1">
              <a:spcBef>
                <a:spcPts val="38"/>
              </a:spcBef>
            </a:pP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Richard Sawyer – David Turner</a:t>
            </a:r>
          </a:p>
          <a:p>
            <a:pPr algn="ctr" eaLnBrk="1" hangingPunct="1">
              <a:spcBef>
                <a:spcPts val="38"/>
              </a:spcBef>
            </a:pPr>
            <a:endPar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endParaRPr>
          </a:p>
          <a:p>
            <a:pPr algn="ctr" eaLnBrk="1" hangingPunct="1">
              <a:spcBef>
                <a:spcPts val="38"/>
              </a:spcBef>
            </a:pPr>
            <a:r>
              <a:rPr lang="en-US" altLang="en-US" sz="1300" dirty="0">
                <a:solidFill>
                  <a:srgbClr val="000000"/>
                </a:solidFill>
                <a:latin typeface="Book Antiqua" panose="02040602050305030304" pitchFamily="18" charset="0"/>
                <a:ea typeface="Book Antiqua" panose="02040602050305030304" pitchFamily="18" charset="0"/>
                <a:cs typeface="Book Antiqua" panose="02040602050305030304" pitchFamily="18" charset="0"/>
              </a:rPr>
              <a:t>Safety Team for Sunday, October 25 - #2</a:t>
            </a:r>
          </a:p>
        </p:txBody>
      </p:sp>
      <p:sp>
        <p:nvSpPr>
          <p:cNvPr id="7" name="TextBox 6">
            <a:extLst>
              <a:ext uri="{FF2B5EF4-FFF2-40B4-BE49-F238E27FC236}">
                <a16:creationId xmlns:a16="http://schemas.microsoft.com/office/drawing/2014/main" id="{501D1E6F-AEDF-D9C5-7B5C-8EE25844961B}"/>
              </a:ext>
            </a:extLst>
          </p:cNvPr>
          <p:cNvSpPr txBox="1"/>
          <p:nvPr/>
        </p:nvSpPr>
        <p:spPr>
          <a:xfrm>
            <a:off x="1219200" y="7162800"/>
            <a:ext cx="5319414" cy="954107"/>
          </a:xfrm>
          <a:prstGeom prst="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2800" dirty="0"/>
              <a:t>NO FOOD OR DRINKS IN THE LORD’S SANCTUARY!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137</TotalTime>
  <Words>5128</Words>
  <Application>Microsoft Office PowerPoint</Application>
  <PresentationFormat>Custom</PresentationFormat>
  <Paragraphs>213</Paragraphs>
  <Slides>12</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12</vt:i4>
      </vt:variant>
    </vt:vector>
  </HeadingPairs>
  <TitlesOfParts>
    <vt:vector size="23" baseType="lpstr">
      <vt:lpstr>Yu Gothic UI Semibold</vt:lpstr>
      <vt:lpstr>Aptos</vt:lpstr>
      <vt:lpstr>Arial</vt:lpstr>
      <vt:lpstr>Book Antiqua</vt:lpstr>
      <vt:lpstr>Bookman Old Style</vt:lpstr>
      <vt:lpstr>Bradley Hand ITC</vt:lpstr>
      <vt:lpstr>Calibri</vt:lpstr>
      <vt:lpstr>Century Gothic</vt:lpstr>
      <vt:lpstr>Nirmala UI</vt:lpstr>
      <vt:lpstr>Times New Roman</vt:lpstr>
      <vt:lpstr>Office Theme</vt:lpstr>
      <vt:lpstr>PowerPoint Presentation</vt:lpstr>
      <vt:lpstr>Pastor Bob’s Message...</vt:lpstr>
      <vt:lpstr>Pastor Bob’s Message Continues...</vt:lpstr>
      <vt:lpstr>Pastor Bob’s Message Continues...</vt:lpstr>
      <vt:lpstr>Pastor Bob’s Sunday School Message….</vt:lpstr>
      <vt:lpstr>Pastor Bob’s Sunday School Message….</vt:lpstr>
      <vt:lpstr>PowerPoint Presentation</vt:lpstr>
      <vt:lpstr>Pastor Bob’s Sunday School Message….</vt:lpstr>
      <vt:lpstr>Pastor Bob’s Sunday School Message….</vt:lpstr>
      <vt:lpstr>PowerPoint Presentation</vt:lpstr>
      <vt:lpstr>ANNOUNCEMENTS</vt:lpstr>
      <vt:lpstr>WEEKLY SCHEDULE/GIVING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Online2PDF.com</dc:creator>
  <cp:lastModifiedBy>Bellview Baptist</cp:lastModifiedBy>
  <cp:revision>3</cp:revision>
  <dcterms:created xsi:type="dcterms:W3CDTF">2026-10-16T20:05:10Z</dcterms:created>
  <dcterms:modified xsi:type="dcterms:W3CDTF">2026-10-21T00:53:54Z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2026-10-16T00:00:00Z</vt:filetime>
  </property>
  <property fmtid="{D5CDD505-2E9C-101B-9397-08002B2CF9AE}" pid="3" name="LastSaved">
    <vt:filetime>2026-10-16T00:00:00Z</vt:filetime>
  </property>
</Properties>
</file>